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69" r:id="rId6"/>
    <p:sldId id="268" r:id="rId7"/>
    <p:sldId id="266" r:id="rId8"/>
    <p:sldId id="274" r:id="rId9"/>
    <p:sldId id="276" r:id="rId10"/>
    <p:sldId id="283" r:id="rId11"/>
    <p:sldId id="275" r:id="rId12"/>
    <p:sldId id="277" r:id="rId13"/>
    <p:sldId id="278" r:id="rId14"/>
    <p:sldId id="285" r:id="rId15"/>
    <p:sldId id="284" r:id="rId16"/>
    <p:sldId id="279" r:id="rId17"/>
    <p:sldId id="280" r:id="rId18"/>
    <p:sldId id="264" r:id="rId19"/>
    <p:sldId id="281" r:id="rId20"/>
    <p:sldId id="282" r:id="rId21"/>
    <p:sldId id="271"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CE018-D73A-42E8-AF60-4CD6F0F56FEF}" v="17" dt="2023-03-30T18:33:31.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106" d="100"/>
          <a:sy n="106" d="100"/>
        </p:scale>
        <p:origin x="780" y="114"/>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ihuela Velez, David" userId="S::david.orihuela@accenture.com::8c6b45e7-7fdf-490e-8f8a-7e3a95d213f7" providerId="AD" clId="Web-{EB96687D-5067-4DF5-96CE-BE5338370C56}"/>
    <pc:docChg chg="modSld">
      <pc:chgData name="Orihuela Velez, David" userId="S::david.orihuela@accenture.com::8c6b45e7-7fdf-490e-8f8a-7e3a95d213f7" providerId="AD" clId="Web-{EB96687D-5067-4DF5-96CE-BE5338370C56}" dt="2023-03-29T16:11:53.038" v="2" actId="20577"/>
      <pc:docMkLst>
        <pc:docMk/>
      </pc:docMkLst>
      <pc:sldChg chg="modSp">
        <pc:chgData name="Orihuela Velez, David" userId="S::david.orihuela@accenture.com::8c6b45e7-7fdf-490e-8f8a-7e3a95d213f7" providerId="AD" clId="Web-{EB96687D-5067-4DF5-96CE-BE5338370C56}" dt="2023-03-29T16:11:53.038" v="2" actId="20577"/>
        <pc:sldMkLst>
          <pc:docMk/>
          <pc:sldMk cId="4177333125" sldId="256"/>
        </pc:sldMkLst>
        <pc:spChg chg="mod">
          <ac:chgData name="Orihuela Velez, David" userId="S::david.orihuela@accenture.com::8c6b45e7-7fdf-490e-8f8a-7e3a95d213f7" providerId="AD" clId="Web-{EB96687D-5067-4DF5-96CE-BE5338370C56}" dt="2023-03-29T16:11:53.038" v="2" actId="20577"/>
          <ac:spMkLst>
            <pc:docMk/>
            <pc:sldMk cId="4177333125" sldId="256"/>
            <ac:spMk id="14" creationId="{EF7CFD82-E86B-4261-9469-377E92B8D299}"/>
          </ac:spMkLst>
        </pc:spChg>
      </pc:sldChg>
    </pc:docChg>
  </pc:docChgLst>
  <pc:docChgLst>
    <pc:chgData name="Orihuela Velez, David" userId="8c6b45e7-7fdf-490e-8f8a-7e3a95d213f7" providerId="ADAL" clId="{0EDCE018-D73A-42E8-AF60-4CD6F0F56FEF}"/>
    <pc:docChg chg="undo custSel addSld delSld modSld sldOrd">
      <pc:chgData name="Orihuela Velez, David" userId="8c6b45e7-7fdf-490e-8f8a-7e3a95d213f7" providerId="ADAL" clId="{0EDCE018-D73A-42E8-AF60-4CD6F0F56FEF}" dt="2023-03-30T18:33:43.664" v="3674" actId="732"/>
      <pc:docMkLst>
        <pc:docMk/>
      </pc:docMkLst>
      <pc:sldChg chg="delSp mod">
        <pc:chgData name="Orihuela Velez, David" userId="8c6b45e7-7fdf-490e-8f8a-7e3a95d213f7" providerId="ADAL" clId="{0EDCE018-D73A-42E8-AF60-4CD6F0F56FEF}" dt="2023-03-30T18:27:18.233" v="3656" actId="478"/>
        <pc:sldMkLst>
          <pc:docMk/>
          <pc:sldMk cId="3798771168" sldId="264"/>
        </pc:sldMkLst>
        <pc:spChg chg="del">
          <ac:chgData name="Orihuela Velez, David" userId="8c6b45e7-7fdf-490e-8f8a-7e3a95d213f7" providerId="ADAL" clId="{0EDCE018-D73A-42E8-AF60-4CD6F0F56FEF}" dt="2023-03-30T18:27:18.233" v="3656" actId="478"/>
          <ac:spMkLst>
            <pc:docMk/>
            <pc:sldMk cId="3798771168" sldId="264"/>
            <ac:spMk id="6" creationId="{80E38B08-802D-4164-A9F1-6C44A3B32802}"/>
          </ac:spMkLst>
        </pc:spChg>
      </pc:sldChg>
      <pc:sldChg chg="addSp delSp modSp mod">
        <pc:chgData name="Orihuela Velez, David" userId="8c6b45e7-7fdf-490e-8f8a-7e3a95d213f7" providerId="ADAL" clId="{0EDCE018-D73A-42E8-AF60-4CD6F0F56FEF}" dt="2023-03-30T18:33:43.664" v="3674" actId="732"/>
        <pc:sldMkLst>
          <pc:docMk/>
          <pc:sldMk cId="568579304" sldId="266"/>
        </pc:sldMkLst>
        <pc:spChg chg="mod">
          <ac:chgData name="Orihuela Velez, David" userId="8c6b45e7-7fdf-490e-8f8a-7e3a95d213f7" providerId="ADAL" clId="{0EDCE018-D73A-42E8-AF60-4CD6F0F56FEF}" dt="2023-03-29T20:17:13.263" v="9" actId="20577"/>
          <ac:spMkLst>
            <pc:docMk/>
            <pc:sldMk cId="568579304" sldId="266"/>
            <ac:spMk id="4" creationId="{D575CD53-6108-481A-A31F-305A2B59F755}"/>
          </ac:spMkLst>
        </pc:spChg>
        <pc:spChg chg="del">
          <ac:chgData name="Orihuela Velez, David" userId="8c6b45e7-7fdf-490e-8f8a-7e3a95d213f7" providerId="ADAL" clId="{0EDCE018-D73A-42E8-AF60-4CD6F0F56FEF}" dt="2023-03-30T18:26:40.357" v="3644" actId="478"/>
          <ac:spMkLst>
            <pc:docMk/>
            <pc:sldMk cId="568579304" sldId="266"/>
            <ac:spMk id="6" creationId="{80E38B08-802D-4164-A9F1-6C44A3B32802}"/>
          </ac:spMkLst>
        </pc:spChg>
        <pc:picChg chg="del">
          <ac:chgData name="Orihuela Velez, David" userId="8c6b45e7-7fdf-490e-8f8a-7e3a95d213f7" providerId="ADAL" clId="{0EDCE018-D73A-42E8-AF60-4CD6F0F56FEF}" dt="2023-03-30T18:33:29.016" v="3668" actId="478"/>
          <ac:picMkLst>
            <pc:docMk/>
            <pc:sldMk cId="568579304" sldId="266"/>
            <ac:picMk id="5" creationId="{2C93DFE9-769D-93F6-EE8D-B572927E7161}"/>
          </ac:picMkLst>
        </pc:picChg>
        <pc:picChg chg="add mod modCrop">
          <ac:chgData name="Orihuela Velez, David" userId="8c6b45e7-7fdf-490e-8f8a-7e3a95d213f7" providerId="ADAL" clId="{0EDCE018-D73A-42E8-AF60-4CD6F0F56FEF}" dt="2023-03-30T18:33:43.664" v="3674" actId="732"/>
          <ac:picMkLst>
            <pc:docMk/>
            <pc:sldMk cId="568579304" sldId="266"/>
            <ac:picMk id="8" creationId="{13A52249-ED53-82CE-B3A4-F80CAD729AEF}"/>
          </ac:picMkLst>
        </pc:picChg>
      </pc:sldChg>
      <pc:sldChg chg="delSp modSp mod">
        <pc:chgData name="Orihuela Velez, David" userId="8c6b45e7-7fdf-490e-8f8a-7e3a95d213f7" providerId="ADAL" clId="{0EDCE018-D73A-42E8-AF60-4CD6F0F56FEF}" dt="2023-03-30T18:26:37.582" v="3643" actId="478"/>
        <pc:sldMkLst>
          <pc:docMk/>
          <pc:sldMk cId="1302610659" sldId="268"/>
        </pc:sldMkLst>
        <pc:spChg chg="mod">
          <ac:chgData name="Orihuela Velez, David" userId="8c6b45e7-7fdf-490e-8f8a-7e3a95d213f7" providerId="ADAL" clId="{0EDCE018-D73A-42E8-AF60-4CD6F0F56FEF}" dt="2023-03-30T17:37:54.930" v="153" actId="1076"/>
          <ac:spMkLst>
            <pc:docMk/>
            <pc:sldMk cId="1302610659" sldId="268"/>
            <ac:spMk id="4" creationId="{D575CD53-6108-481A-A31F-305A2B59F755}"/>
          </ac:spMkLst>
        </pc:spChg>
        <pc:spChg chg="del">
          <ac:chgData name="Orihuela Velez, David" userId="8c6b45e7-7fdf-490e-8f8a-7e3a95d213f7" providerId="ADAL" clId="{0EDCE018-D73A-42E8-AF60-4CD6F0F56FEF}" dt="2023-03-30T18:26:37.582" v="3643" actId="478"/>
          <ac:spMkLst>
            <pc:docMk/>
            <pc:sldMk cId="1302610659" sldId="268"/>
            <ac:spMk id="6" creationId="{80E38B08-802D-4164-A9F1-6C44A3B32802}"/>
          </ac:spMkLst>
        </pc:spChg>
        <pc:spChg chg="mod">
          <ac:chgData name="Orihuela Velez, David" userId="8c6b45e7-7fdf-490e-8f8a-7e3a95d213f7" providerId="ADAL" clId="{0EDCE018-D73A-42E8-AF60-4CD6F0F56FEF}" dt="2023-03-30T17:37:04.196" v="130" actId="20577"/>
          <ac:spMkLst>
            <pc:docMk/>
            <pc:sldMk cId="1302610659" sldId="268"/>
            <ac:spMk id="49" creationId="{4252D862-413C-4F62-8F46-12A77EC293FB}"/>
          </ac:spMkLst>
        </pc:spChg>
        <pc:spChg chg="mod">
          <ac:chgData name="Orihuela Velez, David" userId="8c6b45e7-7fdf-490e-8f8a-7e3a95d213f7" providerId="ADAL" clId="{0EDCE018-D73A-42E8-AF60-4CD6F0F56FEF}" dt="2023-03-30T17:37:27.763" v="138" actId="20577"/>
          <ac:spMkLst>
            <pc:docMk/>
            <pc:sldMk cId="1302610659" sldId="268"/>
            <ac:spMk id="77" creationId="{8C7CC528-67A6-44AD-A70E-9026ADB64B71}"/>
          </ac:spMkLst>
        </pc:spChg>
        <pc:spChg chg="mod">
          <ac:chgData name="Orihuela Velez, David" userId="8c6b45e7-7fdf-490e-8f8a-7e3a95d213f7" providerId="ADAL" clId="{0EDCE018-D73A-42E8-AF60-4CD6F0F56FEF}" dt="2023-03-30T17:37:19.389" v="134" actId="313"/>
          <ac:spMkLst>
            <pc:docMk/>
            <pc:sldMk cId="1302610659" sldId="268"/>
            <ac:spMk id="78" creationId="{36227773-8030-484E-BF53-BDDACA671749}"/>
          </ac:spMkLst>
        </pc:spChg>
        <pc:spChg chg="mod">
          <ac:chgData name="Orihuela Velez, David" userId="8c6b45e7-7fdf-490e-8f8a-7e3a95d213f7" providerId="ADAL" clId="{0EDCE018-D73A-42E8-AF60-4CD6F0F56FEF}" dt="2023-03-30T17:37:45.851" v="152" actId="20577"/>
          <ac:spMkLst>
            <pc:docMk/>
            <pc:sldMk cId="1302610659" sldId="268"/>
            <ac:spMk id="85" creationId="{37064592-F3AC-48D4-BAD5-2DB6EFE954F4}"/>
          </ac:spMkLst>
        </pc:spChg>
        <pc:spChg chg="mod">
          <ac:chgData name="Orihuela Velez, David" userId="8c6b45e7-7fdf-490e-8f8a-7e3a95d213f7" providerId="ADAL" clId="{0EDCE018-D73A-42E8-AF60-4CD6F0F56FEF}" dt="2023-03-30T17:37:34.545" v="140" actId="20577"/>
          <ac:spMkLst>
            <pc:docMk/>
            <pc:sldMk cId="1302610659" sldId="268"/>
            <ac:spMk id="86" creationId="{8EFAF5A3-A7A4-4F8D-B073-F6087CA26D0A}"/>
          </ac:spMkLst>
        </pc:spChg>
        <pc:spChg chg="mod">
          <ac:chgData name="Orihuela Velez, David" userId="8c6b45e7-7fdf-490e-8f8a-7e3a95d213f7" providerId="ADAL" clId="{0EDCE018-D73A-42E8-AF60-4CD6F0F56FEF}" dt="2023-03-30T17:37:07.414" v="131" actId="20577"/>
          <ac:spMkLst>
            <pc:docMk/>
            <pc:sldMk cId="1302610659" sldId="268"/>
            <ac:spMk id="97" creationId="{89553626-3F0B-42E2-ACDA-F8358EB51048}"/>
          </ac:spMkLst>
        </pc:spChg>
        <pc:spChg chg="mod">
          <ac:chgData name="Orihuela Velez, David" userId="8c6b45e7-7fdf-490e-8f8a-7e3a95d213f7" providerId="ADAL" clId="{0EDCE018-D73A-42E8-AF60-4CD6F0F56FEF}" dt="2023-03-30T17:37:54.930" v="153" actId="1076"/>
          <ac:spMkLst>
            <pc:docMk/>
            <pc:sldMk cId="1302610659" sldId="268"/>
            <ac:spMk id="124" creationId="{F65DA0DE-E03D-4C8B-9954-A8D440E6DFFD}"/>
          </ac:spMkLst>
        </pc:spChg>
        <pc:grpChg chg="mod">
          <ac:chgData name="Orihuela Velez, David" userId="8c6b45e7-7fdf-490e-8f8a-7e3a95d213f7" providerId="ADAL" clId="{0EDCE018-D73A-42E8-AF60-4CD6F0F56FEF}" dt="2023-03-30T17:37:54.930" v="153" actId="1076"/>
          <ac:grpSpMkLst>
            <pc:docMk/>
            <pc:sldMk cId="1302610659" sldId="268"/>
            <ac:grpSpMk id="12" creationId="{575326F3-7210-4070-8501-BDFE478314E2}"/>
          </ac:grpSpMkLst>
        </pc:grpChg>
        <pc:picChg chg="mod">
          <ac:chgData name="Orihuela Velez, David" userId="8c6b45e7-7fdf-490e-8f8a-7e3a95d213f7" providerId="ADAL" clId="{0EDCE018-D73A-42E8-AF60-4CD6F0F56FEF}" dt="2023-03-30T17:37:54.930" v="153" actId="1076"/>
          <ac:picMkLst>
            <pc:docMk/>
            <pc:sldMk cId="1302610659" sldId="268"/>
            <ac:picMk id="121" creationId="{B535FBE3-3CEA-48E1-9A73-21021F8C8D4A}"/>
          </ac:picMkLst>
        </pc:picChg>
        <pc:picChg chg="mod">
          <ac:chgData name="Orihuela Velez, David" userId="8c6b45e7-7fdf-490e-8f8a-7e3a95d213f7" providerId="ADAL" clId="{0EDCE018-D73A-42E8-AF60-4CD6F0F56FEF}" dt="2023-03-30T17:37:54.930" v="153" actId="1076"/>
          <ac:picMkLst>
            <pc:docMk/>
            <pc:sldMk cId="1302610659" sldId="268"/>
            <ac:picMk id="123" creationId="{AFA2DF01-8A41-421C-A104-B7A68F2371B2}"/>
          </ac:picMkLst>
        </pc:picChg>
        <pc:picChg chg="mod">
          <ac:chgData name="Orihuela Velez, David" userId="8c6b45e7-7fdf-490e-8f8a-7e3a95d213f7" providerId="ADAL" clId="{0EDCE018-D73A-42E8-AF60-4CD6F0F56FEF}" dt="2023-03-30T17:37:54.930" v="153" actId="1076"/>
          <ac:picMkLst>
            <pc:docMk/>
            <pc:sldMk cId="1302610659" sldId="268"/>
            <ac:picMk id="1028" creationId="{63FFA03C-B56F-3E3E-F2A2-28F4130CDC18}"/>
          </ac:picMkLst>
        </pc:picChg>
      </pc:sldChg>
      <pc:sldChg chg="delSp mod">
        <pc:chgData name="Orihuela Velez, David" userId="8c6b45e7-7fdf-490e-8f8a-7e3a95d213f7" providerId="ADAL" clId="{0EDCE018-D73A-42E8-AF60-4CD6F0F56FEF}" dt="2023-03-30T18:26:33.834" v="3642" actId="478"/>
        <pc:sldMkLst>
          <pc:docMk/>
          <pc:sldMk cId="2132781879" sldId="269"/>
        </pc:sldMkLst>
        <pc:spChg chg="del">
          <ac:chgData name="Orihuela Velez, David" userId="8c6b45e7-7fdf-490e-8f8a-7e3a95d213f7" providerId="ADAL" clId="{0EDCE018-D73A-42E8-AF60-4CD6F0F56FEF}" dt="2023-03-30T18:26:33.834" v="3642" actId="478"/>
          <ac:spMkLst>
            <pc:docMk/>
            <pc:sldMk cId="2132781879" sldId="269"/>
            <ac:spMk id="6" creationId="{80E38B08-802D-4164-A9F1-6C44A3B32802}"/>
          </ac:spMkLst>
        </pc:spChg>
      </pc:sldChg>
      <pc:sldChg chg="modSp mod">
        <pc:chgData name="Orihuela Velez, David" userId="8c6b45e7-7fdf-490e-8f8a-7e3a95d213f7" providerId="ADAL" clId="{0EDCE018-D73A-42E8-AF60-4CD6F0F56FEF}" dt="2023-03-30T18:15:10.787" v="2662" actId="20577"/>
        <pc:sldMkLst>
          <pc:docMk/>
          <pc:sldMk cId="2704177724" sldId="271"/>
        </pc:sldMkLst>
        <pc:spChg chg="mod">
          <ac:chgData name="Orihuela Velez, David" userId="8c6b45e7-7fdf-490e-8f8a-7e3a95d213f7" providerId="ADAL" clId="{0EDCE018-D73A-42E8-AF60-4CD6F0F56FEF}" dt="2023-03-30T18:14:40.052" v="2644" actId="20577"/>
          <ac:spMkLst>
            <pc:docMk/>
            <pc:sldMk cId="2704177724" sldId="271"/>
            <ac:spMk id="80" creationId="{4D60BA3D-3660-4ECB-A758-379067B1E10D}"/>
          </ac:spMkLst>
        </pc:spChg>
        <pc:spChg chg="mod">
          <ac:chgData name="Orihuela Velez, David" userId="8c6b45e7-7fdf-490e-8f8a-7e3a95d213f7" providerId="ADAL" clId="{0EDCE018-D73A-42E8-AF60-4CD6F0F56FEF}" dt="2023-03-30T18:15:10.787" v="2662" actId="20577"/>
          <ac:spMkLst>
            <pc:docMk/>
            <pc:sldMk cId="2704177724" sldId="271"/>
            <ac:spMk id="96" creationId="{2C4DDEE5-612D-43F3-8FEB-04A5A985E88C}"/>
          </ac:spMkLst>
        </pc:spChg>
        <pc:spChg chg="mod">
          <ac:chgData name="Orihuela Velez, David" userId="8c6b45e7-7fdf-490e-8f8a-7e3a95d213f7" providerId="ADAL" clId="{0EDCE018-D73A-42E8-AF60-4CD6F0F56FEF}" dt="2023-03-30T18:14:52.185" v="2659" actId="20577"/>
          <ac:spMkLst>
            <pc:docMk/>
            <pc:sldMk cId="2704177724" sldId="271"/>
            <ac:spMk id="102" creationId="{7EC010D9-716C-4DFE-9BAE-AA15065FC16D}"/>
          </ac:spMkLst>
        </pc:spChg>
        <pc:spChg chg="mod">
          <ac:chgData name="Orihuela Velez, David" userId="8c6b45e7-7fdf-490e-8f8a-7e3a95d213f7" providerId="ADAL" clId="{0EDCE018-D73A-42E8-AF60-4CD6F0F56FEF}" dt="2023-03-30T18:14:57.628" v="2660" actId="20577"/>
          <ac:spMkLst>
            <pc:docMk/>
            <pc:sldMk cId="2704177724" sldId="271"/>
            <ac:spMk id="114" creationId="{CCFCD813-4834-439C-AB96-3288C83DE75D}"/>
          </ac:spMkLst>
        </pc:spChg>
      </pc:sldChg>
      <pc:sldChg chg="modSp del mod">
        <pc:chgData name="Orihuela Velez, David" userId="8c6b45e7-7fdf-490e-8f8a-7e3a95d213f7" providerId="ADAL" clId="{0EDCE018-D73A-42E8-AF60-4CD6F0F56FEF}" dt="2023-03-30T17:50:41.173" v="1605" actId="2696"/>
        <pc:sldMkLst>
          <pc:docMk/>
          <pc:sldMk cId="1708621744" sldId="273"/>
        </pc:sldMkLst>
        <pc:spChg chg="mod">
          <ac:chgData name="Orihuela Velez, David" userId="8c6b45e7-7fdf-490e-8f8a-7e3a95d213f7" providerId="ADAL" clId="{0EDCE018-D73A-42E8-AF60-4CD6F0F56FEF}" dt="2023-03-30T17:40:02.995" v="312" actId="20577"/>
          <ac:spMkLst>
            <pc:docMk/>
            <pc:sldMk cId="1708621744" sldId="273"/>
            <ac:spMk id="4" creationId="{D575CD53-6108-481A-A31F-305A2B59F755}"/>
          </ac:spMkLst>
        </pc:spChg>
        <pc:spChg chg="mod">
          <ac:chgData name="Orihuela Velez, David" userId="8c6b45e7-7fdf-490e-8f8a-7e3a95d213f7" providerId="ADAL" clId="{0EDCE018-D73A-42E8-AF60-4CD6F0F56FEF}" dt="2023-03-30T17:43:04.752" v="578" actId="12"/>
          <ac:spMkLst>
            <pc:docMk/>
            <pc:sldMk cId="1708621744" sldId="273"/>
            <ac:spMk id="8" creationId="{94108B3E-158A-3EB7-830F-222DF031F844}"/>
          </ac:spMkLst>
        </pc:spChg>
      </pc:sldChg>
      <pc:sldChg chg="delSp mod">
        <pc:chgData name="Orihuela Velez, David" userId="8c6b45e7-7fdf-490e-8f8a-7e3a95d213f7" providerId="ADAL" clId="{0EDCE018-D73A-42E8-AF60-4CD6F0F56FEF}" dt="2023-03-30T18:26:42.619" v="3645" actId="478"/>
        <pc:sldMkLst>
          <pc:docMk/>
          <pc:sldMk cId="3952022991" sldId="274"/>
        </pc:sldMkLst>
        <pc:spChg chg="del">
          <ac:chgData name="Orihuela Velez, David" userId="8c6b45e7-7fdf-490e-8f8a-7e3a95d213f7" providerId="ADAL" clId="{0EDCE018-D73A-42E8-AF60-4CD6F0F56FEF}" dt="2023-03-30T18:26:42.619" v="3645" actId="478"/>
          <ac:spMkLst>
            <pc:docMk/>
            <pc:sldMk cId="3952022991" sldId="274"/>
            <ac:spMk id="6" creationId="{80E38B08-802D-4164-A9F1-6C44A3B32802}"/>
          </ac:spMkLst>
        </pc:spChg>
      </pc:sldChg>
      <pc:sldChg chg="addSp delSp modSp mod">
        <pc:chgData name="Orihuela Velez, David" userId="8c6b45e7-7fdf-490e-8f8a-7e3a95d213f7" providerId="ADAL" clId="{0EDCE018-D73A-42E8-AF60-4CD6F0F56FEF}" dt="2023-03-30T18:26:54.419" v="3650" actId="478"/>
        <pc:sldMkLst>
          <pc:docMk/>
          <pc:sldMk cId="1949894135" sldId="275"/>
        </pc:sldMkLst>
        <pc:spChg chg="add del">
          <ac:chgData name="Orihuela Velez, David" userId="8c6b45e7-7fdf-490e-8f8a-7e3a95d213f7" providerId="ADAL" clId="{0EDCE018-D73A-42E8-AF60-4CD6F0F56FEF}" dt="2023-03-30T18:26:51.680" v="3649" actId="478"/>
          <ac:spMkLst>
            <pc:docMk/>
            <pc:sldMk cId="1949894135" sldId="275"/>
            <ac:spMk id="2" creationId="{5412B7D6-9400-4B66-8814-DCF81BEB0C5A}"/>
          </ac:spMkLst>
        </pc:spChg>
        <pc:spChg chg="del">
          <ac:chgData name="Orihuela Velez, David" userId="8c6b45e7-7fdf-490e-8f8a-7e3a95d213f7" providerId="ADAL" clId="{0EDCE018-D73A-42E8-AF60-4CD6F0F56FEF}" dt="2023-03-30T18:26:54.419" v="3650" actId="478"/>
          <ac:spMkLst>
            <pc:docMk/>
            <pc:sldMk cId="1949894135" sldId="275"/>
            <ac:spMk id="6" creationId="{80E38B08-802D-4164-A9F1-6C44A3B32802}"/>
          </ac:spMkLst>
        </pc:spChg>
        <pc:spChg chg="mod">
          <ac:chgData name="Orihuela Velez, David" userId="8c6b45e7-7fdf-490e-8f8a-7e3a95d213f7" providerId="ADAL" clId="{0EDCE018-D73A-42E8-AF60-4CD6F0F56FEF}" dt="2023-03-30T18:04:27.970" v="2640" actId="20577"/>
          <ac:spMkLst>
            <pc:docMk/>
            <pc:sldMk cId="1949894135" sldId="275"/>
            <ac:spMk id="10" creationId="{5ACF49A6-A153-2C60-E651-4CA29F1045F4}"/>
          </ac:spMkLst>
        </pc:spChg>
        <pc:picChg chg="mod">
          <ac:chgData name="Orihuela Velez, David" userId="8c6b45e7-7fdf-490e-8f8a-7e3a95d213f7" providerId="ADAL" clId="{0EDCE018-D73A-42E8-AF60-4CD6F0F56FEF}" dt="2023-03-30T17:52:26.837" v="1875" actId="14100"/>
          <ac:picMkLst>
            <pc:docMk/>
            <pc:sldMk cId="1949894135" sldId="275"/>
            <ac:picMk id="9" creationId="{3B59EE17-2A40-5CF1-73C8-B8BC58C2B7C6}"/>
          </ac:picMkLst>
        </pc:picChg>
      </pc:sldChg>
      <pc:sldChg chg="delSp modSp mod">
        <pc:chgData name="Orihuela Velez, David" userId="8c6b45e7-7fdf-490e-8f8a-7e3a95d213f7" providerId="ADAL" clId="{0EDCE018-D73A-42E8-AF60-4CD6F0F56FEF}" dt="2023-03-30T18:26:45.498" v="3646" actId="478"/>
        <pc:sldMkLst>
          <pc:docMk/>
          <pc:sldMk cId="1263454722" sldId="276"/>
        </pc:sldMkLst>
        <pc:spChg chg="mod">
          <ac:chgData name="Orihuela Velez, David" userId="8c6b45e7-7fdf-490e-8f8a-7e3a95d213f7" providerId="ADAL" clId="{0EDCE018-D73A-42E8-AF60-4CD6F0F56FEF}" dt="2023-03-30T17:38:04.608" v="154" actId="20577"/>
          <ac:spMkLst>
            <pc:docMk/>
            <pc:sldMk cId="1263454722" sldId="276"/>
            <ac:spMk id="4" creationId="{D575CD53-6108-481A-A31F-305A2B59F755}"/>
          </ac:spMkLst>
        </pc:spChg>
        <pc:spChg chg="del">
          <ac:chgData name="Orihuela Velez, David" userId="8c6b45e7-7fdf-490e-8f8a-7e3a95d213f7" providerId="ADAL" clId="{0EDCE018-D73A-42E8-AF60-4CD6F0F56FEF}" dt="2023-03-30T18:26:45.498" v="3646" actId="478"/>
          <ac:spMkLst>
            <pc:docMk/>
            <pc:sldMk cId="1263454722" sldId="276"/>
            <ac:spMk id="6" creationId="{80E38B08-802D-4164-A9F1-6C44A3B32802}"/>
          </ac:spMkLst>
        </pc:spChg>
        <pc:spChg chg="mod">
          <ac:chgData name="Orihuela Velez, David" userId="8c6b45e7-7fdf-490e-8f8a-7e3a95d213f7" providerId="ADAL" clId="{0EDCE018-D73A-42E8-AF60-4CD6F0F56FEF}" dt="2023-03-30T17:39:42.927" v="256" actId="20577"/>
          <ac:spMkLst>
            <pc:docMk/>
            <pc:sldMk cId="1263454722" sldId="276"/>
            <ac:spMk id="10" creationId="{5ACF49A6-A153-2C60-E651-4CA29F1045F4}"/>
          </ac:spMkLst>
        </pc:spChg>
        <pc:picChg chg="mod">
          <ac:chgData name="Orihuela Velez, David" userId="8c6b45e7-7fdf-490e-8f8a-7e3a95d213f7" providerId="ADAL" clId="{0EDCE018-D73A-42E8-AF60-4CD6F0F56FEF}" dt="2023-03-30T17:39:15.676" v="242" actId="14100"/>
          <ac:picMkLst>
            <pc:docMk/>
            <pc:sldMk cId="1263454722" sldId="276"/>
            <ac:picMk id="9" creationId="{3B59EE17-2A40-5CF1-73C8-B8BC58C2B7C6}"/>
          </ac:picMkLst>
        </pc:picChg>
      </pc:sldChg>
      <pc:sldChg chg="delSp mod">
        <pc:chgData name="Orihuela Velez, David" userId="8c6b45e7-7fdf-490e-8f8a-7e3a95d213f7" providerId="ADAL" clId="{0EDCE018-D73A-42E8-AF60-4CD6F0F56FEF}" dt="2023-03-30T18:26:57.568" v="3651" actId="478"/>
        <pc:sldMkLst>
          <pc:docMk/>
          <pc:sldMk cId="840111293" sldId="277"/>
        </pc:sldMkLst>
        <pc:spChg chg="del">
          <ac:chgData name="Orihuela Velez, David" userId="8c6b45e7-7fdf-490e-8f8a-7e3a95d213f7" providerId="ADAL" clId="{0EDCE018-D73A-42E8-AF60-4CD6F0F56FEF}" dt="2023-03-30T18:26:57.568" v="3651" actId="478"/>
          <ac:spMkLst>
            <pc:docMk/>
            <pc:sldMk cId="840111293" sldId="277"/>
            <ac:spMk id="6" creationId="{80E38B08-802D-4164-A9F1-6C44A3B32802}"/>
          </ac:spMkLst>
        </pc:spChg>
      </pc:sldChg>
      <pc:sldChg chg="delSp mod">
        <pc:chgData name="Orihuela Velez, David" userId="8c6b45e7-7fdf-490e-8f8a-7e3a95d213f7" providerId="ADAL" clId="{0EDCE018-D73A-42E8-AF60-4CD6F0F56FEF}" dt="2023-03-30T18:26:59.802" v="3652" actId="478"/>
        <pc:sldMkLst>
          <pc:docMk/>
          <pc:sldMk cId="61636638" sldId="278"/>
        </pc:sldMkLst>
        <pc:spChg chg="del">
          <ac:chgData name="Orihuela Velez, David" userId="8c6b45e7-7fdf-490e-8f8a-7e3a95d213f7" providerId="ADAL" clId="{0EDCE018-D73A-42E8-AF60-4CD6F0F56FEF}" dt="2023-03-30T18:26:59.802" v="3652" actId="478"/>
          <ac:spMkLst>
            <pc:docMk/>
            <pc:sldMk cId="61636638" sldId="278"/>
            <ac:spMk id="6" creationId="{80E38B08-802D-4164-A9F1-6C44A3B32802}"/>
          </ac:spMkLst>
        </pc:spChg>
      </pc:sldChg>
      <pc:sldChg chg="delSp modSp mod">
        <pc:chgData name="Orihuela Velez, David" userId="8c6b45e7-7fdf-490e-8f8a-7e3a95d213f7" providerId="ADAL" clId="{0EDCE018-D73A-42E8-AF60-4CD6F0F56FEF}" dt="2023-03-30T18:27:10.944" v="3654" actId="478"/>
        <pc:sldMkLst>
          <pc:docMk/>
          <pc:sldMk cId="3722227" sldId="279"/>
        </pc:sldMkLst>
        <pc:spChg chg="del">
          <ac:chgData name="Orihuela Velez, David" userId="8c6b45e7-7fdf-490e-8f8a-7e3a95d213f7" providerId="ADAL" clId="{0EDCE018-D73A-42E8-AF60-4CD6F0F56FEF}" dt="2023-03-30T18:27:10.944" v="3654" actId="478"/>
          <ac:spMkLst>
            <pc:docMk/>
            <pc:sldMk cId="3722227" sldId="279"/>
            <ac:spMk id="6" creationId="{80E38B08-802D-4164-A9F1-6C44A3B32802}"/>
          </ac:spMkLst>
        </pc:spChg>
        <pc:spChg chg="mod">
          <ac:chgData name="Orihuela Velez, David" userId="8c6b45e7-7fdf-490e-8f8a-7e3a95d213f7" providerId="ADAL" clId="{0EDCE018-D73A-42E8-AF60-4CD6F0F56FEF}" dt="2023-03-30T17:56:40.113" v="2256" actId="12"/>
          <ac:spMkLst>
            <pc:docMk/>
            <pc:sldMk cId="3722227" sldId="279"/>
            <ac:spMk id="10" creationId="{5ACF49A6-A153-2C60-E651-4CA29F1045F4}"/>
          </ac:spMkLst>
        </pc:spChg>
        <pc:picChg chg="mod">
          <ac:chgData name="Orihuela Velez, David" userId="8c6b45e7-7fdf-490e-8f8a-7e3a95d213f7" providerId="ADAL" clId="{0EDCE018-D73A-42E8-AF60-4CD6F0F56FEF}" dt="2023-03-30T17:56:44.862" v="2257" actId="1076"/>
          <ac:picMkLst>
            <pc:docMk/>
            <pc:sldMk cId="3722227" sldId="279"/>
            <ac:picMk id="8" creationId="{BA1906CD-8E52-6DA0-ACB1-3C3984A1FCB8}"/>
          </ac:picMkLst>
        </pc:picChg>
      </pc:sldChg>
      <pc:sldChg chg="delSp modSp mod">
        <pc:chgData name="Orihuela Velez, David" userId="8c6b45e7-7fdf-490e-8f8a-7e3a95d213f7" providerId="ADAL" clId="{0EDCE018-D73A-42E8-AF60-4CD6F0F56FEF}" dt="2023-03-30T18:27:16.380" v="3655" actId="478"/>
        <pc:sldMkLst>
          <pc:docMk/>
          <pc:sldMk cId="513240981" sldId="280"/>
        </pc:sldMkLst>
        <pc:spChg chg="del">
          <ac:chgData name="Orihuela Velez, David" userId="8c6b45e7-7fdf-490e-8f8a-7e3a95d213f7" providerId="ADAL" clId="{0EDCE018-D73A-42E8-AF60-4CD6F0F56FEF}" dt="2023-03-30T18:27:16.380" v="3655" actId="478"/>
          <ac:spMkLst>
            <pc:docMk/>
            <pc:sldMk cId="513240981" sldId="280"/>
            <ac:spMk id="6" creationId="{80E38B08-802D-4164-A9F1-6C44A3B32802}"/>
          </ac:spMkLst>
        </pc:spChg>
        <pc:spChg chg="mod">
          <ac:chgData name="Orihuela Velez, David" userId="8c6b45e7-7fdf-490e-8f8a-7e3a95d213f7" providerId="ADAL" clId="{0EDCE018-D73A-42E8-AF60-4CD6F0F56FEF}" dt="2023-03-30T17:59:02.289" v="2618" actId="14100"/>
          <ac:spMkLst>
            <pc:docMk/>
            <pc:sldMk cId="513240981" sldId="280"/>
            <ac:spMk id="10" creationId="{5ACF49A6-A153-2C60-E651-4CA29F1045F4}"/>
          </ac:spMkLst>
        </pc:spChg>
      </pc:sldChg>
      <pc:sldChg chg="delSp modSp mod">
        <pc:chgData name="Orihuela Velez, David" userId="8c6b45e7-7fdf-490e-8f8a-7e3a95d213f7" providerId="ADAL" clId="{0EDCE018-D73A-42E8-AF60-4CD6F0F56FEF}" dt="2023-03-30T18:28:12.389" v="3664" actId="20577"/>
        <pc:sldMkLst>
          <pc:docMk/>
          <pc:sldMk cId="3723810014" sldId="282"/>
        </pc:sldMkLst>
        <pc:spChg chg="del">
          <ac:chgData name="Orihuela Velez, David" userId="8c6b45e7-7fdf-490e-8f8a-7e3a95d213f7" providerId="ADAL" clId="{0EDCE018-D73A-42E8-AF60-4CD6F0F56FEF}" dt="2023-03-30T18:27:20.925" v="3657" actId="478"/>
          <ac:spMkLst>
            <pc:docMk/>
            <pc:sldMk cId="3723810014" sldId="282"/>
            <ac:spMk id="6" creationId="{80E38B08-802D-4164-A9F1-6C44A3B32802}"/>
          </ac:spMkLst>
        </pc:spChg>
        <pc:spChg chg="mod">
          <ac:chgData name="Orihuela Velez, David" userId="8c6b45e7-7fdf-490e-8f8a-7e3a95d213f7" providerId="ADAL" clId="{0EDCE018-D73A-42E8-AF60-4CD6F0F56FEF}" dt="2023-03-30T18:28:12.389" v="3664" actId="20577"/>
          <ac:spMkLst>
            <pc:docMk/>
            <pc:sldMk cId="3723810014" sldId="282"/>
            <ac:spMk id="8" creationId="{94108B3E-158A-3EB7-830F-222DF031F844}"/>
          </ac:spMkLst>
        </pc:spChg>
      </pc:sldChg>
      <pc:sldChg chg="addSp delSp modSp add mod">
        <pc:chgData name="Orihuela Velez, David" userId="8c6b45e7-7fdf-490e-8f8a-7e3a95d213f7" providerId="ADAL" clId="{0EDCE018-D73A-42E8-AF60-4CD6F0F56FEF}" dt="2023-03-30T18:26:48.120" v="3647" actId="478"/>
        <pc:sldMkLst>
          <pc:docMk/>
          <pc:sldMk cId="4090706429" sldId="283"/>
        </pc:sldMkLst>
        <pc:spChg chg="del">
          <ac:chgData name="Orihuela Velez, David" userId="8c6b45e7-7fdf-490e-8f8a-7e3a95d213f7" providerId="ADAL" clId="{0EDCE018-D73A-42E8-AF60-4CD6F0F56FEF}" dt="2023-03-30T18:26:48.120" v="3647" actId="478"/>
          <ac:spMkLst>
            <pc:docMk/>
            <pc:sldMk cId="4090706429" sldId="283"/>
            <ac:spMk id="6" creationId="{80E38B08-802D-4164-A9F1-6C44A3B32802}"/>
          </ac:spMkLst>
        </pc:spChg>
        <pc:spChg chg="del">
          <ac:chgData name="Orihuela Velez, David" userId="8c6b45e7-7fdf-490e-8f8a-7e3a95d213f7" providerId="ADAL" clId="{0EDCE018-D73A-42E8-AF60-4CD6F0F56FEF}" dt="2023-03-30T17:43:19.113" v="580" actId="478"/>
          <ac:spMkLst>
            <pc:docMk/>
            <pc:sldMk cId="4090706429" sldId="283"/>
            <ac:spMk id="8" creationId="{94108B3E-158A-3EB7-830F-222DF031F844}"/>
          </ac:spMkLst>
        </pc:spChg>
        <pc:graphicFrameChg chg="add mod modGraphic">
          <ac:chgData name="Orihuela Velez, David" userId="8c6b45e7-7fdf-490e-8f8a-7e3a95d213f7" providerId="ADAL" clId="{0EDCE018-D73A-42E8-AF60-4CD6F0F56FEF}" dt="2023-03-30T18:03:25.887" v="2622" actId="20577"/>
          <ac:graphicFrameMkLst>
            <pc:docMk/>
            <pc:sldMk cId="4090706429" sldId="283"/>
            <ac:graphicFrameMk id="5" creationId="{5B5FD9B1-A26D-2110-B0E8-F9616B5E668B}"/>
          </ac:graphicFrameMkLst>
        </pc:graphicFrameChg>
      </pc:sldChg>
      <pc:sldChg chg="delSp add mod ord">
        <pc:chgData name="Orihuela Velez, David" userId="8c6b45e7-7fdf-490e-8f8a-7e3a95d213f7" providerId="ADAL" clId="{0EDCE018-D73A-42E8-AF60-4CD6F0F56FEF}" dt="2023-03-30T18:27:08.302" v="3653" actId="478"/>
        <pc:sldMkLst>
          <pc:docMk/>
          <pc:sldMk cId="2939382695" sldId="284"/>
        </pc:sldMkLst>
        <pc:spChg chg="del">
          <ac:chgData name="Orihuela Velez, David" userId="8c6b45e7-7fdf-490e-8f8a-7e3a95d213f7" providerId="ADAL" clId="{0EDCE018-D73A-42E8-AF60-4CD6F0F56FEF}" dt="2023-03-30T18:27:08.302" v="3653" actId="478"/>
          <ac:spMkLst>
            <pc:docMk/>
            <pc:sldMk cId="2939382695" sldId="284"/>
            <ac:spMk id="6" creationId="{80E38B08-802D-4164-A9F1-6C44A3B32802}"/>
          </ac:spMkLst>
        </pc:spChg>
      </pc:sldChg>
      <pc:sldChg chg="addSp delSp modSp add mod setBg">
        <pc:chgData name="Orihuela Velez, David" userId="8c6b45e7-7fdf-490e-8f8a-7e3a95d213f7" providerId="ADAL" clId="{0EDCE018-D73A-42E8-AF60-4CD6F0F56FEF}" dt="2023-03-30T18:31:02.360" v="3667" actId="12"/>
        <pc:sldMkLst>
          <pc:docMk/>
          <pc:sldMk cId="4213741836" sldId="285"/>
        </pc:sldMkLst>
        <pc:spChg chg="mod">
          <ac:chgData name="Orihuela Velez, David" userId="8c6b45e7-7fdf-490e-8f8a-7e3a95d213f7" providerId="ADAL" clId="{0EDCE018-D73A-42E8-AF60-4CD6F0F56FEF}" dt="2023-03-30T18:17:52.878" v="2683" actId="20577"/>
          <ac:spMkLst>
            <pc:docMk/>
            <pc:sldMk cId="4213741836" sldId="285"/>
            <ac:spMk id="4" creationId="{D575CD53-6108-481A-A31F-305A2B59F755}"/>
          </ac:spMkLst>
        </pc:spChg>
        <pc:spChg chg="add mod">
          <ac:chgData name="Orihuela Velez, David" userId="8c6b45e7-7fdf-490e-8f8a-7e3a95d213f7" providerId="ADAL" clId="{0EDCE018-D73A-42E8-AF60-4CD6F0F56FEF}" dt="2023-03-30T18:31:02.360" v="3667" actId="12"/>
          <ac:spMkLst>
            <pc:docMk/>
            <pc:sldMk cId="4213741836" sldId="285"/>
            <ac:spMk id="5" creationId="{D9391D4E-17A4-1CA1-CCBE-F71B21838E56}"/>
          </ac:spMkLst>
        </pc:spChg>
        <pc:spChg chg="del">
          <ac:chgData name="Orihuela Velez, David" userId="8c6b45e7-7fdf-490e-8f8a-7e3a95d213f7" providerId="ADAL" clId="{0EDCE018-D73A-42E8-AF60-4CD6F0F56FEF}" dt="2023-03-30T18:26:28.611" v="3641" actId="478"/>
          <ac:spMkLst>
            <pc:docMk/>
            <pc:sldMk cId="4213741836" sldId="285"/>
            <ac:spMk id="6" creationId="{80E38B08-802D-4164-A9F1-6C44A3B32802}"/>
          </ac:spMkLst>
        </pc:spChg>
        <pc:spChg chg="del">
          <ac:chgData name="Orihuela Velez, David" userId="8c6b45e7-7fdf-490e-8f8a-7e3a95d213f7" providerId="ADAL" clId="{0EDCE018-D73A-42E8-AF60-4CD6F0F56FEF}" dt="2023-03-30T18:17:56.827" v="2686" actId="478"/>
          <ac:spMkLst>
            <pc:docMk/>
            <pc:sldMk cId="4213741836" sldId="285"/>
            <ac:spMk id="9" creationId="{C91662CC-E7DD-395A-DC43-1DA25C405757}"/>
          </ac:spMkLst>
        </pc:spChg>
        <pc:grpChg chg="del">
          <ac:chgData name="Orihuela Velez, David" userId="8c6b45e7-7fdf-490e-8f8a-7e3a95d213f7" providerId="ADAL" clId="{0EDCE018-D73A-42E8-AF60-4CD6F0F56FEF}" dt="2023-03-30T18:17:57.303" v="2687" actId="478"/>
          <ac:grpSpMkLst>
            <pc:docMk/>
            <pc:sldMk cId="4213741836" sldId="285"/>
            <ac:grpSpMk id="10" creationId="{1CB86AFD-0625-D9F0-F1B6-C8F9D62E1CDB}"/>
          </ac:grpSpMkLst>
        </pc:grpChg>
        <pc:picChg chg="del">
          <ac:chgData name="Orihuela Velez, David" userId="8c6b45e7-7fdf-490e-8f8a-7e3a95d213f7" providerId="ADAL" clId="{0EDCE018-D73A-42E8-AF60-4CD6F0F56FEF}" dt="2023-03-30T18:17:55.510" v="2684" actId="478"/>
          <ac:picMkLst>
            <pc:docMk/>
            <pc:sldMk cId="4213741836" sldId="285"/>
            <ac:picMk id="8" creationId="{9BDA903C-131E-2853-0160-7481DD04C5BC}"/>
          </ac:picMkLst>
        </pc:picChg>
        <pc:picChg chg="del">
          <ac:chgData name="Orihuela Velez, David" userId="8c6b45e7-7fdf-490e-8f8a-7e3a95d213f7" providerId="ADAL" clId="{0EDCE018-D73A-42E8-AF60-4CD6F0F56FEF}" dt="2023-03-30T18:17:56.089" v="2685" actId="478"/>
          <ac:picMkLst>
            <pc:docMk/>
            <pc:sldMk cId="4213741836" sldId="285"/>
            <ac:picMk id="14" creationId="{48CF0B0A-C955-D3B3-131D-769F7E4F810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2DB3-46EA-82FA-166030EF326E}"/>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2DB3-46EA-82FA-166030EF326E}"/>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2DB3-46EA-82FA-166030EF326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4E2-4022-9613-9C6763EA0818}"/>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4E2-4022-9613-9C6763EA0818}"/>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4E2-4022-9613-9C6763EA081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lumMod val="20000"/>
                <a:lumOff val="80000"/>
              </a:schemeClr>
            </a:solidFill>
            <a:ln>
              <a:noFill/>
            </a:ln>
          </c:spPr>
          <c:dPt>
            <c:idx val="0"/>
            <c:bubble3D val="0"/>
            <c:spPr>
              <a:solidFill>
                <a:schemeClr val="accent1">
                  <a:lumMod val="90000"/>
                </a:schemeClr>
              </a:solidFill>
              <a:ln w="19050">
                <a:noFill/>
              </a:ln>
              <a:effectLst/>
            </c:spPr>
            <c:extLst>
              <c:ext xmlns:c16="http://schemas.microsoft.com/office/drawing/2014/chart" uri="{C3380CC4-5D6E-409C-BE32-E72D297353CC}">
                <c16:uniqueId val="{00000001-A68E-41D5-9063-963CDA089F1C}"/>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A68E-41D5-9063-963CDA089F1C}"/>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A68E-41D5-9063-963CDA089F1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LID4096"/>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827D-42AE-AAFA-C7DDA0E97DC3}"/>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827D-42AE-AAFA-C7DDA0E97DC3}"/>
              </c:ext>
            </c:extLst>
          </c:dPt>
          <c:cat>
            <c:strRef>
              <c:f>Sheet1!$A$2:$A$3</c:f>
              <c:strCache>
                <c:ptCount val="2"/>
                <c:pt idx="0">
                  <c:v>1st Qtr</c:v>
                </c:pt>
                <c:pt idx="1">
                  <c:v>2nd Qtr</c:v>
                </c:pt>
              </c:strCache>
            </c:strRef>
          </c:cat>
          <c:val>
            <c:numRef>
              <c:f>Sheet1!$B$2:$B$3</c:f>
              <c:numCache>
                <c:formatCode>0%</c:formatCode>
                <c:ptCount val="2"/>
                <c:pt idx="0">
                  <c:v>1</c:v>
                </c:pt>
                <c:pt idx="1">
                  <c:v>0</c:v>
                </c:pt>
              </c:numCache>
            </c:numRef>
          </c:val>
          <c:extLst>
            <c:ext xmlns:c16="http://schemas.microsoft.com/office/drawing/2014/chart" uri="{C3380CC4-5D6E-409C-BE32-E72D297353CC}">
              <c16:uniqueId val="{00000004-827D-42AE-AAFA-C7DDA0E97DC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sz="1600" b="1" kern="1200">
          <a:solidFill>
            <a:schemeClr val="accent1">
              <a:lumMod val="50000"/>
            </a:schemeClr>
          </a:solidFill>
          <a:latin typeface="+mn-lt"/>
          <a:ea typeface="+mn-ea"/>
          <a:cs typeface="+mn-cs"/>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3/30/2023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3/30/2023</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3/30/2023</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avid.orihuela@accenture.com" TargetMode="External"/><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mailto:andres.d.sanchez@accenture.com" TargetMode="External"/><Relationship Id="rId4" Type="http://schemas.openxmlformats.org/officeDocument/2006/relationships/hyperlink" Target="mailto:rodrigo.rojas@accentur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sSG/Practica_Big_Data_grupo-3/tree/main/GlueJobs" TargetMode="External"/><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s3.console.aws.amazon.com/s3/buckets/pr2-grupo3-rodaan-refined-layer?region=eu-west-2&amp;prefix=log/&amp;showversions=false" TargetMode="External"/><Relationship Id="rId4" Type="http://schemas.openxmlformats.org/officeDocument/2006/relationships/hyperlink" Target="https://s3.console.aws.amazon.com/s3/buckets/pr2-grupo3-rodaan-curated-layer?region=eu-west-2&amp;prefix=log/&amp;showversions=fals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ndresSG/Practica_Big_Data_grupo-3" TargetMode="External"/><Relationship Id="rId13" Type="http://schemas.openxmlformats.org/officeDocument/2006/relationships/image" Target="../media/image7.svg"/><Relationship Id="rId18" Type="http://schemas.openxmlformats.org/officeDocument/2006/relationships/hyperlink" Target="http://mtg.upf.edu/static/datasets/last.fm/lastfm-dataset-1K.tar.gz" TargetMode="External"/><Relationship Id="rId3" Type="http://schemas.openxmlformats.org/officeDocument/2006/relationships/slide" Target="slide5.xml"/><Relationship Id="rId7" Type="http://schemas.openxmlformats.org/officeDocument/2006/relationships/hyperlink" Target="https://github.com/andresSG/Practica_Big_Data_grupo-3/blob/main/Docs/memoria-p2.pdf" TargetMode="External"/><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slide" Target="slide4.xml"/><Relationship Id="rId16" Type="http://schemas.openxmlformats.org/officeDocument/2006/relationships/image" Target="../media/image10.png"/><Relationship Id="rId20" Type="http://schemas.openxmlformats.org/officeDocument/2006/relationships/image" Target="../media/image13.svg"/><Relationship Id="rId1" Type="http://schemas.openxmlformats.org/officeDocument/2006/relationships/slideLayout" Target="../slideLayouts/slideLayout7.xml"/><Relationship Id="rId6" Type="http://schemas.openxmlformats.org/officeDocument/2006/relationships/slide" Target="slide18.xml"/><Relationship Id="rId11" Type="http://schemas.openxmlformats.org/officeDocument/2006/relationships/image" Target="../media/image5.svg"/><Relationship Id="rId5" Type="http://schemas.openxmlformats.org/officeDocument/2006/relationships/slide" Target="slide17.xml"/><Relationship Id="rId15" Type="http://schemas.openxmlformats.org/officeDocument/2006/relationships/image" Target="../media/image9.svg"/><Relationship Id="rId10" Type="http://schemas.openxmlformats.org/officeDocument/2006/relationships/image" Target="../media/image4.png"/><Relationship Id="rId19" Type="http://schemas.openxmlformats.org/officeDocument/2006/relationships/image" Target="../media/image12.png"/><Relationship Id="rId4" Type="http://schemas.openxmlformats.org/officeDocument/2006/relationships/hyperlink" Target="https://tasks.office.com/accenture.onmicrosoft.com/en-US/Home/Planner#/plancharts?groupId=df71bd56-55c6-4a93-9eba-c3a782015c3d&amp;planId=mV4CR6OLS02hE7Ty62rErmQAARNo" TargetMode="External"/><Relationship Id="rId9" Type="http://schemas.openxmlformats.org/officeDocument/2006/relationships/hyperlink" Target="https://github.com/andresSG/Practica_Big_Data_grupo-3/blob/main/Docs/Pr%C3%A1ctica2_powerBI_rodaanv3.pbix" TargetMode="External"/><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644362" y="310365"/>
            <a:ext cx="6858001" cy="623727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233218" y="5590309"/>
            <a:ext cx="1500908" cy="1034473"/>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6472084"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0" name="Rectangle 9">
            <a:extLst>
              <a:ext uri="{FF2B5EF4-FFF2-40B4-BE49-F238E27FC236}">
                <a16:creationId xmlns:a16="http://schemas.microsoft.com/office/drawing/2014/main" id="{B8B34CAC-2B52-47E8-9B57-E3B791389FE1}"/>
              </a:ext>
            </a:extLst>
          </p:cNvPr>
          <p:cNvSpPr/>
          <p:nvPr/>
        </p:nvSpPr>
        <p:spPr>
          <a:xfrm>
            <a:off x="10058400" y="257175"/>
            <a:ext cx="2133600" cy="6286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F98AFC32-7F02-43CB-8485-44B6B2E13FCA}"/>
              </a:ext>
            </a:extLst>
          </p:cNvPr>
          <p:cNvSpPr/>
          <p:nvPr/>
        </p:nvSpPr>
        <p:spPr>
          <a:xfrm>
            <a:off x="6702425" y="842055"/>
            <a:ext cx="4085918" cy="400549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968285" y="1967637"/>
            <a:ext cx="5504444" cy="1754326"/>
          </a:xfrm>
          <a:prstGeom prst="rect">
            <a:avLst/>
          </a:prstGeom>
          <a:noFill/>
        </p:spPr>
        <p:txBody>
          <a:bodyPr wrap="square" rtlCol="0" anchor="ctr">
            <a:spAutoFit/>
          </a:bodyPr>
          <a:lstStyle/>
          <a:p>
            <a:r>
              <a:rPr lang="en-US" sz="5400" b="1" dirty="0" err="1">
                <a:latin typeface="+mj-lt"/>
              </a:rPr>
              <a:t>Ejercicio</a:t>
            </a:r>
            <a:r>
              <a:rPr lang="en-US" sz="5400" b="1" dirty="0">
                <a:latin typeface="+mj-lt"/>
              </a:rPr>
              <a:t> Fin Master Big Data</a:t>
            </a:r>
            <a:endParaRPr lang="en-US" sz="5400" dirty="0">
              <a:latin typeface="+mj-lt"/>
            </a:endParaRPr>
          </a:p>
        </p:txBody>
      </p:sp>
      <p:sp>
        <p:nvSpPr>
          <p:cNvPr id="14" name="TextBox 13">
            <a:extLst>
              <a:ext uri="{FF2B5EF4-FFF2-40B4-BE49-F238E27FC236}">
                <a16:creationId xmlns:a16="http://schemas.microsoft.com/office/drawing/2014/main" id="{EF7CFD82-E86B-4261-9469-377E92B8D299}"/>
              </a:ext>
            </a:extLst>
          </p:cNvPr>
          <p:cNvSpPr txBox="1"/>
          <p:nvPr/>
        </p:nvSpPr>
        <p:spPr>
          <a:xfrm>
            <a:off x="742950" y="4410966"/>
            <a:ext cx="6237272" cy="1231106"/>
          </a:xfrm>
          <a:prstGeom prst="rect">
            <a:avLst/>
          </a:prstGeom>
          <a:noFill/>
        </p:spPr>
        <p:txBody>
          <a:bodyPr wrap="square" lIns="0" tIns="0" rIns="0" bIns="0" numCol="2" rtlCol="0" anchor="t">
            <a:spAutoFit/>
          </a:bodyPr>
          <a:lstStyle/>
          <a:p>
            <a:r>
              <a:rPr lang="en-US" sz="1600" b="1" dirty="0">
                <a:effectLst>
                  <a:outerShdw blurRad="38100" dist="38100" dir="2700000" algn="tl">
                    <a:srgbClr val="000000">
                      <a:alpha val="43137"/>
                    </a:srgbClr>
                  </a:outerShdw>
                </a:effectLst>
              </a:rPr>
              <a:t>Autores:</a:t>
            </a:r>
          </a:p>
          <a:p>
            <a:pPr marL="285750" indent="-285750">
              <a:buFont typeface="Arial" panose="020B0604020202020204" pitchFamily="34" charset="0"/>
              <a:buChar char="•"/>
            </a:pPr>
            <a:r>
              <a:rPr lang="en-US" sz="1600" dirty="0"/>
              <a:t>David Orihuela Velez</a:t>
            </a:r>
          </a:p>
          <a:p>
            <a:pPr marL="285750" indent="-285750">
              <a:buFont typeface="Arial" panose="020B0604020202020204" pitchFamily="34" charset="0"/>
              <a:buChar char="•"/>
            </a:pPr>
            <a:r>
              <a:rPr lang="en-US" sz="1600" dirty="0"/>
              <a:t>Rodrigo Rojas Gutiérrez</a:t>
            </a:r>
          </a:p>
          <a:p>
            <a:pPr marL="285750" indent="-285750">
              <a:buFont typeface="Arial" panose="020B0604020202020204" pitchFamily="34" charset="0"/>
              <a:buChar char="•"/>
            </a:pPr>
            <a:r>
              <a:rPr lang="en-US" sz="1600" dirty="0"/>
              <a:t>Andrés Sánchez García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285750" indent="-285750">
              <a:buFont typeface="Wingdings" panose="05000000000000000000" pitchFamily="2" charset="2"/>
              <a:buChar char="Ø"/>
            </a:pPr>
            <a:r>
              <a:rPr lang="en-US" sz="1600" dirty="0">
                <a:hlinkClick r:id="rId3"/>
              </a:rPr>
              <a:t>david.orihuela@accenture.com</a:t>
            </a:r>
            <a:endParaRPr lang="en-US" sz="1600" dirty="0"/>
          </a:p>
          <a:p>
            <a:pPr marL="285750" indent="-285750">
              <a:buFont typeface="Wingdings" panose="05000000000000000000" pitchFamily="2" charset="2"/>
              <a:buChar char="Ø"/>
            </a:pPr>
            <a:r>
              <a:rPr lang="en-US" sz="1600" dirty="0">
                <a:hlinkClick r:id="rId4"/>
              </a:rPr>
              <a:t>rodrigo.rojas@accenture.com</a:t>
            </a:r>
            <a:endParaRPr lang="en-US" sz="1600" dirty="0"/>
          </a:p>
          <a:p>
            <a:pPr marL="285750" indent="-285750">
              <a:buFont typeface="Wingdings" panose="05000000000000000000" pitchFamily="2" charset="2"/>
              <a:buChar char="Ø"/>
            </a:pPr>
            <a:r>
              <a:rPr lang="en-US" sz="1600" dirty="0">
                <a:hlinkClick r:id="rId5"/>
              </a:rPr>
              <a:t>andres.d.sanchez@accenture.com</a:t>
            </a:r>
            <a:endParaRPr lang="en-US" sz="1600" dirty="0"/>
          </a:p>
          <a:p>
            <a:pPr marL="285750" indent="-285750">
              <a:buFont typeface="Arial" panose="020B0604020202020204" pitchFamily="34" charset="0"/>
              <a:buChar char="•"/>
            </a:pPr>
            <a:endParaRPr lang="en-US" sz="1600" dirty="0"/>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8351684" y="2342283"/>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Picture 2">
            <a:extLst>
              <a:ext uri="{FF2B5EF4-FFF2-40B4-BE49-F238E27FC236}">
                <a16:creationId xmlns:a16="http://schemas.microsoft.com/office/drawing/2014/main" id="{E9EAE812-E605-EFB1-3C03-81BC7270BBED}"/>
              </a:ext>
            </a:extLst>
          </p:cNvPr>
          <p:cNvPicPr>
            <a:picLocks noChangeAspect="1"/>
          </p:cNvPicPr>
          <p:nvPr/>
        </p:nvPicPr>
        <p:blipFill>
          <a:blip r:embed="rId6"/>
          <a:stretch>
            <a:fillRect/>
          </a:stretch>
        </p:blipFill>
        <p:spPr>
          <a:xfrm>
            <a:off x="10058400" y="222320"/>
            <a:ext cx="2133600" cy="698360"/>
          </a:xfrm>
          <a:prstGeom prst="rect">
            <a:avLst/>
          </a:prstGeom>
        </p:spPr>
      </p:pic>
      <p:pic>
        <p:nvPicPr>
          <p:cNvPr id="1026" name="Picture 2" descr="Accenture Logo, symbol, meaning, history, PNG, brand">
            <a:extLst>
              <a:ext uri="{FF2B5EF4-FFF2-40B4-BE49-F238E27FC236}">
                <a16:creationId xmlns:a16="http://schemas.microsoft.com/office/drawing/2014/main" id="{29AB3502-9B61-D29E-BCC2-217D8AFAD0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367" y="2172744"/>
            <a:ext cx="997446" cy="56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33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refined (II)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pic>
        <p:nvPicPr>
          <p:cNvPr id="8" name="Picture 7">
            <a:extLst>
              <a:ext uri="{FF2B5EF4-FFF2-40B4-BE49-F238E27FC236}">
                <a16:creationId xmlns:a16="http://schemas.microsoft.com/office/drawing/2014/main" id="{9BDA903C-131E-2853-0160-7481DD04C5BC}"/>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r="10995"/>
          <a:stretch/>
        </p:blipFill>
        <p:spPr bwMode="auto">
          <a:xfrm>
            <a:off x="5994400" y="1132031"/>
            <a:ext cx="5430982" cy="5092700"/>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9" name="Arrow: Right 8">
            <a:extLst>
              <a:ext uri="{FF2B5EF4-FFF2-40B4-BE49-F238E27FC236}">
                <a16:creationId xmlns:a16="http://schemas.microsoft.com/office/drawing/2014/main" id="{C91662CC-E7DD-395A-DC43-1DA25C405757}"/>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grpSp>
        <p:nvGrpSpPr>
          <p:cNvPr id="10" name="Group 9">
            <a:extLst>
              <a:ext uri="{FF2B5EF4-FFF2-40B4-BE49-F238E27FC236}">
                <a16:creationId xmlns:a16="http://schemas.microsoft.com/office/drawing/2014/main" id="{1CB86AFD-0625-D9F0-F1B6-C8F9D62E1CDB}"/>
              </a:ext>
            </a:extLst>
          </p:cNvPr>
          <p:cNvGrpSpPr/>
          <p:nvPr/>
        </p:nvGrpSpPr>
        <p:grpSpPr>
          <a:xfrm>
            <a:off x="13099" y="1073179"/>
            <a:ext cx="4889927" cy="4879910"/>
            <a:chOff x="6304546" y="989045"/>
            <a:chExt cx="4889927" cy="4879910"/>
          </a:xfrm>
        </p:grpSpPr>
        <p:pic>
          <p:nvPicPr>
            <p:cNvPr id="15" name="Picture 14">
              <a:extLst>
                <a:ext uri="{FF2B5EF4-FFF2-40B4-BE49-F238E27FC236}">
                  <a16:creationId xmlns:a16="http://schemas.microsoft.com/office/drawing/2014/main" id="{1897825B-739F-7910-9CC1-2CEC314D886B}"/>
                </a:ext>
              </a:extLst>
            </p:cNvPr>
            <p:cNvPicPr>
              <a:picLocks noChangeAspect="1"/>
            </p:cNvPicPr>
            <p:nvPr/>
          </p:nvPicPr>
          <p:blipFill rotWithShape="1">
            <a:blip r:embed="rId3">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6" name="Picture 15">
              <a:extLst>
                <a:ext uri="{FF2B5EF4-FFF2-40B4-BE49-F238E27FC236}">
                  <a16:creationId xmlns:a16="http://schemas.microsoft.com/office/drawing/2014/main" id="{75582CE1-DC51-1C3F-1C21-5A6C61040D5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61636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Desarrollo de ETL (III)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304052" y="989045"/>
            <a:ext cx="863601" cy="1250948"/>
          </a:xfrm>
          <a:prstGeom prst="rect">
            <a:avLst/>
          </a:prstGeom>
          <a:noFill/>
          <a:ln>
            <a:noFill/>
          </a:ln>
        </p:spPr>
      </p:pic>
      <p:sp>
        <p:nvSpPr>
          <p:cNvPr id="5" name="TextBox 4">
            <a:extLst>
              <a:ext uri="{FF2B5EF4-FFF2-40B4-BE49-F238E27FC236}">
                <a16:creationId xmlns:a16="http://schemas.microsoft.com/office/drawing/2014/main" id="{D9391D4E-17A4-1CA1-CCBE-F71B21838E56}"/>
              </a:ext>
            </a:extLst>
          </p:cNvPr>
          <p:cNvSpPr txBox="1"/>
          <p:nvPr/>
        </p:nvSpPr>
        <p:spPr>
          <a:xfrm>
            <a:off x="1346761" y="1259762"/>
            <a:ext cx="9495953" cy="5755422"/>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Los procesos están totalmente desarrollados Utilizando Glue y pySpark.</a:t>
            </a:r>
          </a:p>
          <a:p>
            <a:pPr marL="742950" lvl="1" indent="-285750">
              <a:buFont typeface="Wingdings" panose="05000000000000000000" pitchFamily="2" charset="2"/>
              <a:buChar char="q"/>
            </a:pPr>
            <a:r>
              <a:rPr lang="es-ES_tradnl" sz="1600" dirty="0">
                <a:hlinkClick r:id="rId3"/>
              </a:rPr>
              <a:t>Procesos</a:t>
            </a:r>
            <a:endParaRPr lang="es-ES_tradnl" sz="1600" dirty="0"/>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poder interactuar con los buckets de s3 hemos desarrollado una serie de funciones, a modo de </a:t>
            </a:r>
            <a:r>
              <a:rPr lang="es-ES_tradnl" sz="1600" dirty="0" err="1"/>
              <a:t>utils</a:t>
            </a:r>
            <a:endParaRPr lang="es-ES_tradnl" sz="1600" dirty="0"/>
          </a:p>
          <a:p>
            <a:pPr marL="742950" lvl="1" indent="-285750">
              <a:buFont typeface="Wingdings" panose="05000000000000000000" pitchFamily="2" charset="2"/>
              <a:buChar char="q"/>
            </a:pPr>
            <a:r>
              <a:rPr lang="es-ES_tradnl" sz="1600" dirty="0"/>
              <a:t>Para la escritura de ficheros desde un dataframe en un directorio de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la lectura de cualquier tipo de fichero y guardado en un s3</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Para eliminar lo que existe en un directorio de s3, como paso previo a una escrita</a:t>
            </a:r>
          </a:p>
          <a:p>
            <a:pPr marL="742950" lvl="1" indent="-285750">
              <a:buFont typeface="Wingdings" panose="05000000000000000000" pitchFamily="2" charset="2"/>
              <a:buChar char="q"/>
            </a:pPr>
            <a:endParaRPr lang="es-ES_tradnl" sz="1600" dirty="0"/>
          </a:p>
          <a:p>
            <a:pPr marL="742950" lvl="1" indent="-285750">
              <a:buFont typeface="Wingdings" panose="05000000000000000000" pitchFamily="2" charset="2"/>
              <a:buChar char="q"/>
            </a:pPr>
            <a:r>
              <a:rPr lang="es-ES_tradnl" sz="1600" dirty="0"/>
              <a:t>Otras funciones para la creación de </a:t>
            </a:r>
            <a:r>
              <a:rPr lang="es-ES_tradnl" sz="1600" dirty="0" err="1"/>
              <a:t>UDFs</a:t>
            </a:r>
            <a:r>
              <a:rPr lang="es-ES_tradnl" sz="1600" dirty="0"/>
              <a:t>.</a:t>
            </a:r>
          </a:p>
          <a:p>
            <a:pPr marL="1200150" lvl="2" indent="-285750">
              <a:buFont typeface="Wingdings" panose="05000000000000000000" pitchFamily="2" charset="2"/>
              <a:buChar char="ü"/>
            </a:pPr>
            <a:r>
              <a:rPr lang="es-ES_tradnl" sz="1600" dirty="0"/>
              <a:t>Por ejemplo una función day(date) para spark, ya que en la versión de Glue que utilizamos no se puede utilizar</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Como la interfaz de ejecución de un Job de Glue proporciona poco feedback, hemos incluido un sistema de logs, por ejecución, que permite llevar la trazabilidad de como se ha ejecutado el proceso ETL</a:t>
            </a:r>
          </a:p>
          <a:p>
            <a:pPr marL="1200150" lvl="2" indent="-285750">
              <a:buFont typeface="Wingdings" panose="05000000000000000000" pitchFamily="2" charset="2"/>
              <a:buChar char="q"/>
            </a:pPr>
            <a:r>
              <a:rPr lang="es-ES_tradnl" sz="1600" dirty="0">
                <a:hlinkClick r:id="rId4"/>
              </a:rPr>
              <a:t>Directorio log de curated stage</a:t>
            </a:r>
            <a:endParaRPr lang="es-ES_tradnl" sz="1600" dirty="0"/>
          </a:p>
          <a:p>
            <a:pPr marL="1200150" lvl="2" indent="-285750">
              <a:buFont typeface="Wingdings" panose="05000000000000000000" pitchFamily="2" charset="2"/>
              <a:buChar char="q"/>
            </a:pPr>
            <a:endParaRPr lang="es-ES_tradnl" sz="1600" dirty="0"/>
          </a:p>
          <a:p>
            <a:pPr marL="1200150" lvl="2" indent="-285750">
              <a:buFont typeface="Wingdings" panose="05000000000000000000" pitchFamily="2" charset="2"/>
              <a:buChar char="q"/>
            </a:pPr>
            <a:r>
              <a:rPr lang="es-ES_tradnl" sz="1600" dirty="0">
                <a:hlinkClick r:id="rId5"/>
              </a:rPr>
              <a:t>Directorio log de refined stage</a:t>
            </a:r>
            <a:endParaRPr lang="es-ES_tradnl" sz="1600" dirty="0"/>
          </a:p>
          <a:p>
            <a:pPr marL="1200150" lvl="2" indent="-285750">
              <a:buFont typeface="Wingdings" panose="05000000000000000000" pitchFamily="2" charset="2"/>
              <a:buChar char="v"/>
            </a:pPr>
            <a:endParaRPr lang="es-ES_tradnl" sz="1600" dirty="0"/>
          </a:p>
          <a:p>
            <a:pPr marL="1200150" lvl="2" indent="-285750">
              <a:buFont typeface="Wingdings" panose="05000000000000000000" pitchFamily="2" charset="2"/>
              <a:buChar char="v"/>
            </a:pPr>
            <a:endParaRPr lang="es-ES_tradnl" sz="1600" dirty="0"/>
          </a:p>
          <a:p>
            <a:pPr lvl="1"/>
            <a:endParaRPr lang="es-ES_tradnl" sz="1600" dirty="0"/>
          </a:p>
          <a:p>
            <a:endParaRPr lang="es-ES_tradnl" sz="1600" dirty="0"/>
          </a:p>
        </p:txBody>
      </p:sp>
    </p:spTree>
    <p:extLst>
      <p:ext uri="{BB962C8B-B14F-4D97-AF65-F5344CB8AC3E}">
        <p14:creationId xmlns:p14="http://schemas.microsoft.com/office/powerpoint/2010/main" val="421374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2939382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Metadatos</a:t>
            </a:r>
            <a:r>
              <a:rPr lang="en-US" sz="3600" dirty="0">
                <a:latin typeface="+mj-lt"/>
              </a:rPr>
              <a:t> (3)</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8" y="1596717"/>
            <a:ext cx="5794972" cy="3539430"/>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Para integrar Athena se necesita una capa que sirva como catálogo del almacenamiento del data lake.</a:t>
            </a:r>
          </a:p>
          <a:p>
            <a:endParaRPr lang="es-ES_tradnl" sz="1600" dirty="0"/>
          </a:p>
          <a:p>
            <a:pPr marL="285750" indent="-285750">
              <a:buFont typeface="Wingdings" panose="05000000000000000000" pitchFamily="2" charset="2"/>
              <a:buChar char="v"/>
            </a:pPr>
            <a:r>
              <a:rPr lang="es-ES_tradnl" sz="1600" dirty="0"/>
              <a:t>El catálogo de datos está implementado con Glue </a:t>
            </a:r>
            <a:r>
              <a:rPr lang="es-ES_tradnl" sz="1600" dirty="0" err="1"/>
              <a:t>Catalog</a:t>
            </a:r>
            <a:r>
              <a:rPr lang="es-ES_tradnl" sz="1600" dirty="0"/>
              <a:t>:</a:t>
            </a:r>
          </a:p>
          <a:p>
            <a:pPr marL="742950" lvl="1" indent="-285750">
              <a:buFont typeface="Wingdings" panose="05000000000000000000" pitchFamily="2" charset="2"/>
              <a:buChar char="q"/>
            </a:pPr>
            <a:r>
              <a:rPr lang="es-ES_tradnl" sz="1600" b="1" dirty="0"/>
              <a:t>BD de Glue </a:t>
            </a:r>
            <a:r>
              <a:rPr lang="es-ES_tradnl" sz="1600" b="1" dirty="0" err="1"/>
              <a:t>Catalog</a:t>
            </a:r>
            <a:endParaRPr lang="es-ES_tradnl" sz="1600" b="1" dirty="0"/>
          </a:p>
          <a:p>
            <a:pPr marL="1200150" lvl="2" indent="-285750">
              <a:buFont typeface="Wingdings" panose="05000000000000000000" pitchFamily="2" charset="2"/>
              <a:buChar char="ü"/>
            </a:pPr>
            <a:r>
              <a:rPr lang="es-ES_tradnl" sz="1600" dirty="0"/>
              <a:t>Catálogo de tablas asociado al almacenamiento S3.</a:t>
            </a:r>
          </a:p>
          <a:p>
            <a:pPr marL="742950" lvl="1" indent="-285750">
              <a:buFont typeface="Wingdings" panose="05000000000000000000" pitchFamily="2" charset="2"/>
              <a:buChar char="q"/>
            </a:pPr>
            <a:r>
              <a:rPr lang="es-ES_tradnl" sz="1600" b="1" dirty="0"/>
              <a:t>Crawler</a:t>
            </a:r>
            <a:r>
              <a:rPr lang="es-ES_tradnl" sz="1600" dirty="0"/>
              <a:t>:</a:t>
            </a:r>
          </a:p>
          <a:p>
            <a:pPr marL="1200150" lvl="2" indent="-285750">
              <a:buFont typeface="Wingdings" panose="05000000000000000000" pitchFamily="2" charset="2"/>
              <a:buChar char="ü"/>
            </a:pPr>
            <a:r>
              <a:rPr lang="es-ES_tradnl" sz="1600" dirty="0"/>
              <a:t>Mantener actualizados los metadatos de la BD con el almacenamiento real de S3.</a:t>
            </a:r>
          </a:p>
          <a:p>
            <a:pPr marL="285750" indent="-285750">
              <a:buFont typeface="Wingdings" panose="05000000000000000000" pitchFamily="2" charset="2"/>
              <a:buChar char="ü"/>
            </a:pPr>
            <a:endParaRPr lang="es-ES_tradnl" sz="1600" dirty="0"/>
          </a:p>
          <a:p>
            <a:pPr marL="285750" indent="-285750">
              <a:buFont typeface="Wingdings" panose="05000000000000000000" pitchFamily="2" charset="2"/>
              <a:buChar char="v"/>
            </a:pPr>
            <a:r>
              <a:rPr lang="es-ES_tradnl" sz="1600" dirty="0"/>
              <a:t>Athena se mantiene en contacto con Glue </a:t>
            </a:r>
            <a:r>
              <a:rPr lang="es-ES_tradnl" sz="1600" dirty="0" err="1"/>
              <a:t>Catalog</a:t>
            </a:r>
            <a:r>
              <a:rPr lang="es-ES_tradnl" sz="1600" dirty="0"/>
              <a:t> para tener una vista de lo que existe dentro del almacenamiento de s3</a:t>
            </a:r>
          </a:p>
          <a:p>
            <a:pPr lvl="1"/>
            <a:endParaRPr lang="es-ES_tradnl" sz="1600" dirty="0"/>
          </a:p>
          <a:p>
            <a:endParaRPr lang="es-ES_tradnl" sz="1600" dirty="0"/>
          </a:p>
        </p:txBody>
      </p:sp>
      <p:pic>
        <p:nvPicPr>
          <p:cNvPr id="8" name="Picture 7">
            <a:extLst>
              <a:ext uri="{FF2B5EF4-FFF2-40B4-BE49-F238E27FC236}">
                <a16:creationId xmlns:a16="http://schemas.microsoft.com/office/drawing/2014/main" id="{BA1906CD-8E52-6DA0-ACB1-3C3984A1FCB8}"/>
              </a:ext>
            </a:extLst>
          </p:cNvPr>
          <p:cNvPicPr>
            <a:picLocks noChangeAspect="1"/>
          </p:cNvPicPr>
          <p:nvPr/>
        </p:nvPicPr>
        <p:blipFill>
          <a:blip r:embed="rId2"/>
          <a:stretch>
            <a:fillRect/>
          </a:stretch>
        </p:blipFill>
        <p:spPr>
          <a:xfrm>
            <a:off x="1127560" y="1218891"/>
            <a:ext cx="4077269" cy="4420217"/>
          </a:xfrm>
          <a:prstGeom prst="rect">
            <a:avLst/>
          </a:prstGeom>
        </p:spPr>
      </p:pic>
    </p:spTree>
    <p:extLst>
      <p:ext uri="{BB962C8B-B14F-4D97-AF65-F5344CB8AC3E}">
        <p14:creationId xmlns:p14="http://schemas.microsoft.com/office/powerpoint/2010/main" val="372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Consumo</a:t>
            </a:r>
            <a:r>
              <a:rPr lang="en-US" sz="3600" dirty="0">
                <a:latin typeface="+mj-lt"/>
              </a:rPr>
              <a:t> (4)</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sp>
        <p:nvSpPr>
          <p:cNvPr id="10" name="TextBox 9">
            <a:extLst>
              <a:ext uri="{FF2B5EF4-FFF2-40B4-BE49-F238E27FC236}">
                <a16:creationId xmlns:a16="http://schemas.microsoft.com/office/drawing/2014/main" id="{5ACF49A6-A153-2C60-E651-4CA29F1045F4}"/>
              </a:ext>
            </a:extLst>
          </p:cNvPr>
          <p:cNvSpPr txBox="1"/>
          <p:nvPr/>
        </p:nvSpPr>
        <p:spPr>
          <a:xfrm>
            <a:off x="5558827" y="1652290"/>
            <a:ext cx="6455122" cy="4185761"/>
          </a:xfrm>
          <a:prstGeom prst="rect">
            <a:avLst/>
          </a:prstGeom>
          <a:noFill/>
        </p:spPr>
        <p:txBody>
          <a:bodyPr wrap="square" rtlCol="0">
            <a:spAutoFit/>
          </a:bodyPr>
          <a:lstStyle/>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Athena consulta </a:t>
            </a:r>
            <a:r>
              <a:rPr lang="es-ES_tradnl" dirty="0">
                <a:solidFill>
                  <a:srgbClr val="000000"/>
                </a:solidFill>
                <a:latin typeface="Calibri Light" panose="020F0302020204030204" pitchFamily="34" charset="0"/>
              </a:rPr>
              <a:t>directamente sobre el data lake a partir de los metadatos de </a:t>
            </a:r>
            <a:r>
              <a:rPr lang="es-ES_tradnl" sz="1800" kern="1200" dirty="0">
                <a:solidFill>
                  <a:srgbClr val="000000"/>
                </a:solidFill>
                <a:effectLst/>
                <a:latin typeface="Calibri Light" panose="020F0302020204030204" pitchFamily="34" charset="0"/>
                <a:ea typeface="+mn-ea"/>
                <a:cs typeface="+mn-cs"/>
              </a:rPr>
              <a:t>Glue </a:t>
            </a:r>
            <a:r>
              <a:rPr lang="es-ES_tradnl" sz="1800" kern="1200" dirty="0" err="1">
                <a:solidFill>
                  <a:srgbClr val="000000"/>
                </a:solidFill>
                <a:effectLst/>
                <a:latin typeface="Calibri Light" panose="020F0302020204030204" pitchFamily="34" charset="0"/>
                <a:ea typeface="+mn-ea"/>
                <a:cs typeface="+mn-cs"/>
              </a:rPr>
              <a:t>catalog</a:t>
            </a:r>
            <a:r>
              <a:rPr lang="es-ES_tradnl" dirty="0">
                <a:solidFill>
                  <a:srgbClr val="000000"/>
                </a:solidFill>
                <a:latin typeface="Calibri Light" panose="020F0302020204030204" pitchFamily="34" charset="0"/>
              </a:rPr>
              <a:t>.</a:t>
            </a: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dirty="0">
                <a:solidFill>
                  <a:srgbClr val="000000"/>
                </a:solidFill>
                <a:latin typeface="Calibri Light" panose="020F0302020204030204" pitchFamily="34" charset="0"/>
              </a:rPr>
              <a:t>El cliente recibe acceso directamente a Athena y puede realizar cualquier consulta sobre el almacenamiento de s3</a:t>
            </a:r>
          </a:p>
          <a:p>
            <a:pPr marL="742950" lvl="1" indent="-285750">
              <a:buFont typeface="Wingdings" panose="05000000000000000000" pitchFamily="2" charset="2"/>
              <a:buChar char="v"/>
            </a:pPr>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Para cumplir con el requerimiento de las KPI solicitadas </a:t>
            </a:r>
            <a:r>
              <a:rPr lang="es-ES_tradnl" dirty="0">
                <a:solidFill>
                  <a:srgbClr val="000000"/>
                </a:solidFill>
                <a:latin typeface="Calibri Light" panose="020F0302020204030204" pitchFamily="34" charset="0"/>
              </a:rPr>
              <a:t>se generan vistas dentro de Athena a partir de consultas SQL, que se pueden consultar cuando se necesite y por herramientas externas</a:t>
            </a:r>
            <a:endParaRPr lang="es-ES_tradnl" sz="1800" kern="1200" dirty="0">
              <a:solidFill>
                <a:srgbClr val="000000"/>
              </a:solidFill>
              <a:effectLst/>
              <a:latin typeface="Calibri Light" panose="020F0302020204030204" pitchFamily="34" charset="0"/>
              <a:ea typeface="+mn-ea"/>
              <a:cs typeface="+mn-cs"/>
            </a:endParaRPr>
          </a:p>
          <a:p>
            <a:pPr lvl="1"/>
            <a:endParaRPr lang="es-ES_tradnl" sz="1800" kern="1200" dirty="0">
              <a:solidFill>
                <a:srgbClr val="000000"/>
              </a:solidFill>
              <a:effectLst/>
              <a:latin typeface="Calibri Light" panose="020F0302020204030204" pitchFamily="34" charset="0"/>
              <a:ea typeface="+mn-ea"/>
              <a:cs typeface="+mn-cs"/>
            </a:endParaRPr>
          </a:p>
          <a:p>
            <a:pPr marL="742950" lvl="1" indent="-285750">
              <a:buFont typeface="Wingdings" panose="05000000000000000000" pitchFamily="2" charset="2"/>
              <a:buChar char="v"/>
            </a:pPr>
            <a:r>
              <a:rPr lang="es-ES_tradnl" sz="1800" kern="1200" dirty="0">
                <a:solidFill>
                  <a:srgbClr val="000000"/>
                </a:solidFill>
                <a:effectLst/>
                <a:latin typeface="Calibri Light" panose="020F0302020204030204" pitchFamily="34" charset="0"/>
                <a:ea typeface="+mn-ea"/>
                <a:cs typeface="+mn-cs"/>
              </a:rPr>
              <a:t>Se puede consultar los datos haciendo </a:t>
            </a:r>
            <a:r>
              <a:rPr lang="es-ES_tradnl" sz="1800" kern="1200" dirty="0" err="1">
                <a:solidFill>
                  <a:srgbClr val="000000"/>
                </a:solidFill>
                <a:effectLst/>
                <a:latin typeface="Calibri Light" panose="020F0302020204030204" pitchFamily="34" charset="0"/>
                <a:ea typeface="+mn-ea"/>
                <a:cs typeface="+mn-cs"/>
              </a:rPr>
              <a:t>dashboards</a:t>
            </a:r>
            <a:r>
              <a:rPr lang="es-ES_tradnl" sz="1800" kern="1200" dirty="0">
                <a:solidFill>
                  <a:srgbClr val="000000"/>
                </a:solidFill>
                <a:effectLst/>
                <a:latin typeface="Calibri Light" panose="020F0302020204030204" pitchFamily="34" charset="0"/>
                <a:ea typeface="+mn-ea"/>
                <a:cs typeface="+mn-cs"/>
              </a:rPr>
              <a:t> en la herramienta </a:t>
            </a:r>
            <a:r>
              <a:rPr lang="es-ES_tradnl" sz="1800" kern="1200" dirty="0" err="1">
                <a:solidFill>
                  <a:srgbClr val="000000"/>
                </a:solidFill>
                <a:effectLst/>
                <a:latin typeface="Calibri Light" panose="020F0302020204030204" pitchFamily="34" charset="0"/>
                <a:ea typeface="+mn-ea"/>
                <a:cs typeface="+mn-cs"/>
              </a:rPr>
              <a:t>Power</a:t>
            </a:r>
            <a:r>
              <a:rPr lang="es-ES_tradnl" sz="1800" kern="1200" dirty="0">
                <a:solidFill>
                  <a:srgbClr val="000000"/>
                </a:solidFill>
                <a:effectLst/>
                <a:latin typeface="Calibri Light" panose="020F0302020204030204" pitchFamily="34" charset="0"/>
                <a:ea typeface="+mn-ea"/>
                <a:cs typeface="+mn-cs"/>
              </a:rPr>
              <a:t> BI</a:t>
            </a:r>
            <a:endParaRPr lang="en-ES" sz="1600" dirty="0">
              <a:effectLst/>
            </a:endParaRPr>
          </a:p>
          <a:p>
            <a:pPr lvl="1"/>
            <a:endParaRPr lang="es-ES_tradnl" sz="1600" dirty="0"/>
          </a:p>
          <a:p>
            <a:endParaRPr lang="es-ES_tradnl" sz="1600" dirty="0"/>
          </a:p>
        </p:txBody>
      </p:sp>
      <p:pic>
        <p:nvPicPr>
          <p:cNvPr id="9" name="Picture 8">
            <a:extLst>
              <a:ext uri="{FF2B5EF4-FFF2-40B4-BE49-F238E27FC236}">
                <a16:creationId xmlns:a16="http://schemas.microsoft.com/office/drawing/2014/main" id="{59553E35-94A9-6393-6900-330F7268266D}"/>
              </a:ext>
            </a:extLst>
          </p:cNvPr>
          <p:cNvPicPr>
            <a:picLocks noChangeAspect="1"/>
          </p:cNvPicPr>
          <p:nvPr/>
        </p:nvPicPr>
        <p:blipFill>
          <a:blip r:embed="rId2"/>
          <a:stretch>
            <a:fillRect/>
          </a:stretch>
        </p:blipFill>
        <p:spPr>
          <a:xfrm>
            <a:off x="1074433" y="1230904"/>
            <a:ext cx="4353533" cy="3934374"/>
          </a:xfrm>
          <a:prstGeom prst="rect">
            <a:avLst/>
          </a:prstGeom>
        </p:spPr>
      </p:pic>
    </p:spTree>
    <p:extLst>
      <p:ext uri="{BB962C8B-B14F-4D97-AF65-F5344CB8AC3E}">
        <p14:creationId xmlns:p14="http://schemas.microsoft.com/office/powerpoint/2010/main" val="513240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05" name="Trapezoid 104">
            <a:extLst>
              <a:ext uri="{FF2B5EF4-FFF2-40B4-BE49-F238E27FC236}">
                <a16:creationId xmlns:a16="http://schemas.microsoft.com/office/drawing/2014/main" id="{194C3FCB-DBD8-4DFF-BE52-69A3AB1D4D80}"/>
              </a:ext>
            </a:extLst>
          </p:cNvPr>
          <p:cNvSpPr/>
          <p:nvPr/>
        </p:nvSpPr>
        <p:spPr>
          <a:xfrm>
            <a:off x="223088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rapezoid 103">
            <a:extLst>
              <a:ext uri="{FF2B5EF4-FFF2-40B4-BE49-F238E27FC236}">
                <a16:creationId xmlns:a16="http://schemas.microsoft.com/office/drawing/2014/main" id="{52F70E5C-0043-4087-9B38-89ACE8A3969A}"/>
              </a:ext>
            </a:extLst>
          </p:cNvPr>
          <p:cNvSpPr/>
          <p:nvPr/>
        </p:nvSpPr>
        <p:spPr>
          <a:xfrm>
            <a:off x="5316141" y="438492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B32D6C0-E769-4EFF-9FCF-19FCF5FA8F8C}"/>
              </a:ext>
            </a:extLst>
          </p:cNvPr>
          <p:cNvSpPr/>
          <p:nvPr/>
        </p:nvSpPr>
        <p:spPr>
          <a:xfrm>
            <a:off x="0" y="4630109"/>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apezoid 100">
            <a:extLst>
              <a:ext uri="{FF2B5EF4-FFF2-40B4-BE49-F238E27FC236}">
                <a16:creationId xmlns:a16="http://schemas.microsoft.com/office/drawing/2014/main" id="{4F6FCD7D-45E4-4988-B220-B4C81F2DBCB5}"/>
              </a:ext>
            </a:extLst>
          </p:cNvPr>
          <p:cNvSpPr/>
          <p:nvPr/>
        </p:nvSpPr>
        <p:spPr>
          <a:xfrm>
            <a:off x="8546516" y="4378163"/>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7851570"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4766308" y="1825121"/>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DEAF4F81-67AF-4654-A3F3-D034A6C4FF1B}"/>
              </a:ext>
            </a:extLst>
          </p:cNvPr>
          <p:cNvSpPr/>
          <p:nvPr/>
        </p:nvSpPr>
        <p:spPr>
          <a:xfrm>
            <a:off x="1683363" y="1825121"/>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BFBCE3-2E33-4C31-A983-059045B8E7FB}"/>
              </a:ext>
            </a:extLst>
          </p:cNvPr>
          <p:cNvSpPr/>
          <p:nvPr/>
        </p:nvSpPr>
        <p:spPr>
          <a:xfrm>
            <a:off x="0" y="2040564"/>
            <a:ext cx="12192000" cy="7694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b="1" dirty="0">
                <a:latin typeface="+mj-lt"/>
              </a:rPr>
              <a:t>KPIs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dirty="0"/>
          </a:p>
        </p:txBody>
      </p:sp>
      <p:sp>
        <p:nvSpPr>
          <p:cNvPr id="5" name="Rectangle: Top Corners Rounded 4">
            <a:extLst>
              <a:ext uri="{FF2B5EF4-FFF2-40B4-BE49-F238E27FC236}">
                <a16:creationId xmlns:a16="http://schemas.microsoft.com/office/drawing/2014/main" id="{AB36BEAF-C1FE-4A8A-8627-17EF7590883F}"/>
              </a:ext>
            </a:extLst>
          </p:cNvPr>
          <p:cNvSpPr/>
          <p:nvPr/>
        </p:nvSpPr>
        <p:spPr>
          <a:xfrm flipV="1">
            <a:off x="1833315" y="18251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08FE77E5-5881-406D-80E1-186D5D077526}"/>
              </a:ext>
            </a:extLst>
          </p:cNvPr>
          <p:cNvSpPr/>
          <p:nvPr/>
        </p:nvSpPr>
        <p:spPr>
          <a:xfrm flipV="1">
            <a:off x="2380831" y="43849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4916262" y="1825123"/>
            <a:ext cx="1259815" cy="1259815"/>
          </a:xfrm>
          <a:prstGeom prst="round2SameRect">
            <a:avLst>
              <a:gd name="adj1" fmla="val 50000"/>
              <a:gd name="adj2" fmla="val 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Top Corners Rounded 42">
            <a:extLst>
              <a:ext uri="{FF2B5EF4-FFF2-40B4-BE49-F238E27FC236}">
                <a16:creationId xmlns:a16="http://schemas.microsoft.com/office/drawing/2014/main" id="{CA50B4F7-75D1-4B3A-9E8D-AF7C907CE388}"/>
              </a:ext>
            </a:extLst>
          </p:cNvPr>
          <p:cNvSpPr/>
          <p:nvPr/>
        </p:nvSpPr>
        <p:spPr>
          <a:xfrm flipV="1">
            <a:off x="5466092" y="4384923"/>
            <a:ext cx="1259815" cy="125981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8001523" y="1825123"/>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106A73EE-6617-4D4C-ABB0-CBBBF256D23C}"/>
              </a:ext>
            </a:extLst>
          </p:cNvPr>
          <p:cNvSpPr/>
          <p:nvPr/>
        </p:nvSpPr>
        <p:spPr>
          <a:xfrm flipV="1">
            <a:off x="8701304" y="4378165"/>
            <a:ext cx="1259815" cy="1259815"/>
          </a:xfrm>
          <a:prstGeom prst="round2SameRect">
            <a:avLst>
              <a:gd name="adj1" fmla="val 50000"/>
              <a:gd name="adj2" fmla="val 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B23A169-E05C-4AF3-B18D-7FBBBFF8C2FB}"/>
              </a:ext>
            </a:extLst>
          </p:cNvPr>
          <p:cNvSpPr/>
          <p:nvPr/>
        </p:nvSpPr>
        <p:spPr>
          <a:xfrm>
            <a:off x="2004545"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5089807"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8175068" y="19986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F83940A-CF7C-4D51-9D40-4924FF27B0F6}"/>
              </a:ext>
            </a:extLst>
          </p:cNvPr>
          <p:cNvSpPr/>
          <p:nvPr/>
        </p:nvSpPr>
        <p:spPr>
          <a:xfrm>
            <a:off x="8874851" y="4551710"/>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92F95E6-07A2-4AA2-BE3E-D85EFDBDC2BF}"/>
              </a:ext>
            </a:extLst>
          </p:cNvPr>
          <p:cNvSpPr/>
          <p:nvPr/>
        </p:nvSpPr>
        <p:spPr>
          <a:xfrm>
            <a:off x="5639639"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C5924B7-28DD-4AC0-9F69-F37B70550714}"/>
              </a:ext>
            </a:extLst>
          </p:cNvPr>
          <p:cNvSpPr/>
          <p:nvPr/>
        </p:nvSpPr>
        <p:spPr>
          <a:xfrm>
            <a:off x="2554376" y="4558468"/>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FF36E1B-877B-4361-9616-30287361A951}"/>
              </a:ext>
            </a:extLst>
          </p:cNvPr>
          <p:cNvSpPr txBox="1"/>
          <p:nvPr/>
        </p:nvSpPr>
        <p:spPr>
          <a:xfrm>
            <a:off x="1408106" y="3185578"/>
            <a:ext cx="2137673"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Tabla maestra con el horóscopo y con países por continente</a:t>
            </a:r>
            <a:endParaRPr lang="en-US" sz="1400" b="1" dirty="0"/>
          </a:p>
        </p:txBody>
      </p:sp>
      <p:sp>
        <p:nvSpPr>
          <p:cNvPr id="55" name="TextBox 54">
            <a:extLst>
              <a:ext uri="{FF2B5EF4-FFF2-40B4-BE49-F238E27FC236}">
                <a16:creationId xmlns:a16="http://schemas.microsoft.com/office/drawing/2014/main" id="{00AF9157-36D3-43AE-9E8E-29A436C19D41}"/>
              </a:ext>
            </a:extLst>
          </p:cNvPr>
          <p:cNvSpPr txBox="1"/>
          <p:nvPr/>
        </p:nvSpPr>
        <p:spPr>
          <a:xfrm>
            <a:off x="4574200" y="3156977"/>
            <a:ext cx="2023372"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Agrupar los usuarios por su horóscopo fijándose en la fecha de registro</a:t>
            </a:r>
            <a:endParaRPr lang="en-US" sz="1400" b="1" dirty="0"/>
          </a:p>
        </p:txBody>
      </p:sp>
      <p:sp>
        <p:nvSpPr>
          <p:cNvPr id="56" name="TextBox 55">
            <a:extLst>
              <a:ext uri="{FF2B5EF4-FFF2-40B4-BE49-F238E27FC236}">
                <a16:creationId xmlns:a16="http://schemas.microsoft.com/office/drawing/2014/main" id="{6CDDBCC7-19FE-4CF9-9990-E521DA6329DD}"/>
              </a:ext>
            </a:extLst>
          </p:cNvPr>
          <p:cNvSpPr txBox="1"/>
          <p:nvPr/>
        </p:nvSpPr>
        <p:spPr>
          <a:xfrm>
            <a:off x="7779363" y="3156977"/>
            <a:ext cx="1764791"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Saber a qué continente pertenece cada usuario</a:t>
            </a:r>
            <a:endParaRPr lang="en-US" sz="1400" b="1" dirty="0"/>
          </a:p>
        </p:txBody>
      </p:sp>
      <p:sp>
        <p:nvSpPr>
          <p:cNvPr id="57" name="TextBox 56">
            <a:extLst>
              <a:ext uri="{FF2B5EF4-FFF2-40B4-BE49-F238E27FC236}">
                <a16:creationId xmlns:a16="http://schemas.microsoft.com/office/drawing/2014/main" id="{46E8BD41-EF1C-4A08-A62A-F9157E349872}"/>
              </a:ext>
            </a:extLst>
          </p:cNvPr>
          <p:cNvSpPr txBox="1"/>
          <p:nvPr/>
        </p:nvSpPr>
        <p:spPr>
          <a:xfrm>
            <a:off x="8244941" y="5710019"/>
            <a:ext cx="2249578" cy="646331"/>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cuántos usuarios por país pertenecen a cada signo del horóscopo</a:t>
            </a:r>
            <a:endParaRPr lang="en-US" sz="1400" b="1" dirty="0"/>
          </a:p>
        </p:txBody>
      </p:sp>
      <p:sp>
        <p:nvSpPr>
          <p:cNvPr id="58" name="TextBox 57">
            <a:extLst>
              <a:ext uri="{FF2B5EF4-FFF2-40B4-BE49-F238E27FC236}">
                <a16:creationId xmlns:a16="http://schemas.microsoft.com/office/drawing/2014/main" id="{35CBBE3F-16D9-4D58-A173-649CFF019926}"/>
              </a:ext>
            </a:extLst>
          </p:cNvPr>
          <p:cNvSpPr txBox="1"/>
          <p:nvPr/>
        </p:nvSpPr>
        <p:spPr>
          <a:xfrm>
            <a:off x="1548293" y="5727382"/>
            <a:ext cx="2933172" cy="430887"/>
          </a:xfrm>
          <a:prstGeom prst="rect">
            <a:avLst/>
          </a:prstGeom>
          <a:noFill/>
        </p:spPr>
        <p:txBody>
          <a:bodyPr wrap="square" lIns="0" tIns="0" rIns="0" bIns="0" rtlCol="0" anchor="t">
            <a:spAutoFit/>
          </a:bodyPr>
          <a:lstStyle/>
          <a:p>
            <a:pPr algn="ctr"/>
            <a:r>
              <a:rPr lang="es-ES" sz="1400" dirty="0">
                <a:latin typeface="Calibri" panose="020F0502020204030204" pitchFamily="34" charset="0"/>
                <a:ea typeface="Calibri" panose="020F0502020204030204" pitchFamily="34" charset="0"/>
              </a:rPr>
              <a:t>C</a:t>
            </a:r>
            <a:r>
              <a:rPr lang="es-ES" sz="1400" dirty="0">
                <a:effectLst/>
                <a:latin typeface="Calibri" panose="020F0502020204030204" pitchFamily="34" charset="0"/>
                <a:ea typeface="Calibri" panose="020F0502020204030204" pitchFamily="34" charset="0"/>
              </a:rPr>
              <a:t>uál es el signo que tiene más usuarios a nivel mundial</a:t>
            </a:r>
            <a:endParaRPr lang="en-US" sz="1400" b="1" dirty="0"/>
          </a:p>
        </p:txBody>
      </p:sp>
      <p:sp>
        <p:nvSpPr>
          <p:cNvPr id="59" name="TextBox 58">
            <a:extLst>
              <a:ext uri="{FF2B5EF4-FFF2-40B4-BE49-F238E27FC236}">
                <a16:creationId xmlns:a16="http://schemas.microsoft.com/office/drawing/2014/main" id="{0836C02A-6908-4759-9F61-ABC1CC1AE578}"/>
              </a:ext>
            </a:extLst>
          </p:cNvPr>
          <p:cNvSpPr txBox="1"/>
          <p:nvPr/>
        </p:nvSpPr>
        <p:spPr>
          <a:xfrm>
            <a:off x="4925406" y="5727382"/>
            <a:ext cx="2338664" cy="430887"/>
          </a:xfrm>
          <a:prstGeom prst="rect">
            <a:avLst/>
          </a:prstGeom>
          <a:noFill/>
        </p:spPr>
        <p:txBody>
          <a:bodyPr wrap="square" lIns="0" tIns="0" rIns="0" bIns="0" rtlCol="0" anchor="t">
            <a:spAutoFit/>
          </a:bodyPr>
          <a:lstStyle/>
          <a:p>
            <a:pPr algn="ctr"/>
            <a:r>
              <a:rPr lang="es-ES" sz="1400" dirty="0">
                <a:effectLst/>
                <a:latin typeface="Calibri" panose="020F0502020204030204" pitchFamily="34" charset="0"/>
                <a:ea typeface="Calibri" panose="020F0502020204030204" pitchFamily="34" charset="0"/>
              </a:rPr>
              <a:t>Cuál es el grupo que más escucha ese signo</a:t>
            </a:r>
            <a:endParaRPr lang="en-US" sz="1400" b="1" dirty="0"/>
          </a:p>
        </p:txBody>
      </p:sp>
      <p:grpSp>
        <p:nvGrpSpPr>
          <p:cNvPr id="62" name="Group 61">
            <a:extLst>
              <a:ext uri="{FF2B5EF4-FFF2-40B4-BE49-F238E27FC236}">
                <a16:creationId xmlns:a16="http://schemas.microsoft.com/office/drawing/2014/main" id="{C2742C55-6CC7-4571-B2C8-8D87D6FA1774}"/>
              </a:ext>
            </a:extLst>
          </p:cNvPr>
          <p:cNvGrpSpPr/>
          <p:nvPr/>
        </p:nvGrpSpPr>
        <p:grpSpPr>
          <a:xfrm>
            <a:off x="9243614" y="4684024"/>
            <a:ext cx="378492" cy="378494"/>
            <a:chOff x="11606213" y="5354638"/>
            <a:chExt cx="280987" cy="280988"/>
          </a:xfrm>
          <a:solidFill>
            <a:schemeClr val="accent6">
              <a:lumMod val="20000"/>
              <a:lumOff val="80000"/>
            </a:schemeClr>
          </a:solidFill>
        </p:grpSpPr>
        <p:sp>
          <p:nvSpPr>
            <p:cNvPr id="63" name="Freeform 3448">
              <a:extLst>
                <a:ext uri="{FF2B5EF4-FFF2-40B4-BE49-F238E27FC236}">
                  <a16:creationId xmlns:a16="http://schemas.microsoft.com/office/drawing/2014/main" id="{4AC59BFF-2EE0-4F3A-8808-EEFDBD50F26B}"/>
                </a:ext>
              </a:extLst>
            </p:cNvPr>
            <p:cNvSpPr>
              <a:spLocks/>
            </p:cNvSpPr>
            <p:nvPr/>
          </p:nvSpPr>
          <p:spPr bwMode="auto">
            <a:xfrm>
              <a:off x="11606213" y="5392738"/>
              <a:ext cx="128587" cy="90488"/>
            </a:xfrm>
            <a:custGeom>
              <a:avLst/>
              <a:gdLst>
                <a:gd name="T0" fmla="*/ 325 w 325"/>
                <a:gd name="T1" fmla="*/ 206 h 230"/>
                <a:gd name="T2" fmla="*/ 324 w 325"/>
                <a:gd name="T3" fmla="*/ 197 h 230"/>
                <a:gd name="T4" fmla="*/ 321 w 325"/>
                <a:gd name="T5" fmla="*/ 189 h 230"/>
                <a:gd name="T6" fmla="*/ 319 w 325"/>
                <a:gd name="T7" fmla="*/ 181 h 230"/>
                <a:gd name="T8" fmla="*/ 315 w 325"/>
                <a:gd name="T9" fmla="*/ 173 h 230"/>
                <a:gd name="T10" fmla="*/ 310 w 325"/>
                <a:gd name="T11" fmla="*/ 167 h 230"/>
                <a:gd name="T12" fmla="*/ 303 w 325"/>
                <a:gd name="T13" fmla="*/ 162 h 230"/>
                <a:gd name="T14" fmla="*/ 297 w 325"/>
                <a:gd name="T15" fmla="*/ 158 h 230"/>
                <a:gd name="T16" fmla="*/ 289 w 325"/>
                <a:gd name="T17" fmla="*/ 154 h 230"/>
                <a:gd name="T18" fmla="*/ 216 w 325"/>
                <a:gd name="T19" fmla="*/ 136 h 230"/>
                <a:gd name="T20" fmla="*/ 216 w 325"/>
                <a:gd name="T21" fmla="*/ 112 h 230"/>
                <a:gd name="T22" fmla="*/ 226 w 325"/>
                <a:gd name="T23" fmla="*/ 104 h 230"/>
                <a:gd name="T24" fmla="*/ 236 w 325"/>
                <a:gd name="T25" fmla="*/ 95 h 230"/>
                <a:gd name="T26" fmla="*/ 244 w 325"/>
                <a:gd name="T27" fmla="*/ 85 h 230"/>
                <a:gd name="T28" fmla="*/ 252 w 325"/>
                <a:gd name="T29" fmla="*/ 73 h 230"/>
                <a:gd name="T30" fmla="*/ 258 w 325"/>
                <a:gd name="T31" fmla="*/ 60 h 230"/>
                <a:gd name="T32" fmla="*/ 262 w 325"/>
                <a:gd name="T33" fmla="*/ 48 h 230"/>
                <a:gd name="T34" fmla="*/ 265 w 325"/>
                <a:gd name="T35" fmla="*/ 33 h 230"/>
                <a:gd name="T36" fmla="*/ 266 w 325"/>
                <a:gd name="T37" fmla="*/ 19 h 230"/>
                <a:gd name="T38" fmla="*/ 254 w 325"/>
                <a:gd name="T39" fmla="*/ 22 h 230"/>
                <a:gd name="T40" fmla="*/ 243 w 325"/>
                <a:gd name="T41" fmla="*/ 22 h 230"/>
                <a:gd name="T42" fmla="*/ 234 w 325"/>
                <a:gd name="T43" fmla="*/ 22 h 230"/>
                <a:gd name="T44" fmla="*/ 225 w 325"/>
                <a:gd name="T45" fmla="*/ 21 h 230"/>
                <a:gd name="T46" fmla="*/ 209 w 325"/>
                <a:gd name="T47" fmla="*/ 18 h 230"/>
                <a:gd name="T48" fmla="*/ 197 w 325"/>
                <a:gd name="T49" fmla="*/ 13 h 230"/>
                <a:gd name="T50" fmla="*/ 186 w 325"/>
                <a:gd name="T51" fmla="*/ 8 h 230"/>
                <a:gd name="T52" fmla="*/ 177 w 325"/>
                <a:gd name="T53" fmla="*/ 0 h 230"/>
                <a:gd name="T54" fmla="*/ 171 w 325"/>
                <a:gd name="T55" fmla="*/ 4 h 230"/>
                <a:gd name="T56" fmla="*/ 163 w 325"/>
                <a:gd name="T57" fmla="*/ 6 h 230"/>
                <a:gd name="T58" fmla="*/ 157 w 325"/>
                <a:gd name="T59" fmla="*/ 10 h 230"/>
                <a:gd name="T60" fmla="*/ 149 w 325"/>
                <a:gd name="T61" fmla="*/ 12 h 230"/>
                <a:gd name="T62" fmla="*/ 134 w 325"/>
                <a:gd name="T63" fmla="*/ 14 h 230"/>
                <a:gd name="T64" fmla="*/ 117 w 325"/>
                <a:gd name="T65" fmla="*/ 15 h 230"/>
                <a:gd name="T66" fmla="*/ 102 w 325"/>
                <a:gd name="T67" fmla="*/ 15 h 230"/>
                <a:gd name="T68" fmla="*/ 87 w 325"/>
                <a:gd name="T69" fmla="*/ 13 h 230"/>
                <a:gd name="T70" fmla="*/ 73 w 325"/>
                <a:gd name="T71" fmla="*/ 9 h 230"/>
                <a:gd name="T72" fmla="*/ 62 w 325"/>
                <a:gd name="T73" fmla="*/ 4 h 230"/>
                <a:gd name="T74" fmla="*/ 60 w 325"/>
                <a:gd name="T75" fmla="*/ 10 h 230"/>
                <a:gd name="T76" fmla="*/ 60 w 325"/>
                <a:gd name="T77" fmla="*/ 17 h 230"/>
                <a:gd name="T78" fmla="*/ 62 w 325"/>
                <a:gd name="T79" fmla="*/ 31 h 230"/>
                <a:gd name="T80" fmla="*/ 64 w 325"/>
                <a:gd name="T81" fmla="*/ 45 h 230"/>
                <a:gd name="T82" fmla="*/ 68 w 325"/>
                <a:gd name="T83" fmla="*/ 58 h 230"/>
                <a:gd name="T84" fmla="*/ 73 w 325"/>
                <a:gd name="T85" fmla="*/ 71 h 230"/>
                <a:gd name="T86" fmla="*/ 81 w 325"/>
                <a:gd name="T87" fmla="*/ 82 h 230"/>
                <a:gd name="T88" fmla="*/ 89 w 325"/>
                <a:gd name="T89" fmla="*/ 93 h 230"/>
                <a:gd name="T90" fmla="*/ 98 w 325"/>
                <a:gd name="T91" fmla="*/ 102 h 230"/>
                <a:gd name="T92" fmla="*/ 108 w 325"/>
                <a:gd name="T93" fmla="*/ 109 h 230"/>
                <a:gd name="T94" fmla="*/ 108 w 325"/>
                <a:gd name="T95" fmla="*/ 136 h 230"/>
                <a:gd name="T96" fmla="*/ 37 w 325"/>
                <a:gd name="T97" fmla="*/ 155 h 230"/>
                <a:gd name="T98" fmla="*/ 30 w 325"/>
                <a:gd name="T99" fmla="*/ 158 h 230"/>
                <a:gd name="T100" fmla="*/ 23 w 325"/>
                <a:gd name="T101" fmla="*/ 162 h 230"/>
                <a:gd name="T102" fmla="*/ 17 w 325"/>
                <a:gd name="T103" fmla="*/ 167 h 230"/>
                <a:gd name="T104" fmla="*/ 10 w 325"/>
                <a:gd name="T105" fmla="*/ 173 h 230"/>
                <a:gd name="T106" fmla="*/ 7 w 325"/>
                <a:gd name="T107" fmla="*/ 181 h 230"/>
                <a:gd name="T108" fmla="*/ 3 w 325"/>
                <a:gd name="T109" fmla="*/ 189 h 230"/>
                <a:gd name="T110" fmla="*/ 0 w 325"/>
                <a:gd name="T111" fmla="*/ 197 h 230"/>
                <a:gd name="T112" fmla="*/ 0 w 325"/>
                <a:gd name="T113" fmla="*/ 206 h 230"/>
                <a:gd name="T114" fmla="*/ 0 w 325"/>
                <a:gd name="T115" fmla="*/ 230 h 230"/>
                <a:gd name="T116" fmla="*/ 325 w 325"/>
                <a:gd name="T117" fmla="*/ 230 h 230"/>
                <a:gd name="T118" fmla="*/ 325 w 325"/>
                <a:gd name="T119"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3449">
              <a:extLst>
                <a:ext uri="{FF2B5EF4-FFF2-40B4-BE49-F238E27FC236}">
                  <a16:creationId xmlns:a16="http://schemas.microsoft.com/office/drawing/2014/main" id="{3EB4F45F-B1C1-410B-9E73-8B30D650FA59}"/>
                </a:ext>
              </a:extLst>
            </p:cNvPr>
            <p:cNvSpPr>
              <a:spLocks/>
            </p:cNvSpPr>
            <p:nvPr/>
          </p:nvSpPr>
          <p:spPr bwMode="auto">
            <a:xfrm>
              <a:off x="11631613" y="5354638"/>
              <a:ext cx="79375" cy="36513"/>
            </a:xfrm>
            <a:custGeom>
              <a:avLst/>
              <a:gdLst>
                <a:gd name="T0" fmla="*/ 104 w 199"/>
                <a:gd name="T1" fmla="*/ 69 h 92"/>
                <a:gd name="T2" fmla="*/ 109 w 199"/>
                <a:gd name="T3" fmla="*/ 67 h 92"/>
                <a:gd name="T4" fmla="*/ 114 w 199"/>
                <a:gd name="T5" fmla="*/ 66 h 92"/>
                <a:gd name="T6" fmla="*/ 116 w 199"/>
                <a:gd name="T7" fmla="*/ 67 h 92"/>
                <a:gd name="T8" fmla="*/ 119 w 199"/>
                <a:gd name="T9" fmla="*/ 68 h 92"/>
                <a:gd name="T10" fmla="*/ 122 w 199"/>
                <a:gd name="T11" fmla="*/ 69 h 92"/>
                <a:gd name="T12" fmla="*/ 123 w 199"/>
                <a:gd name="T13" fmla="*/ 72 h 92"/>
                <a:gd name="T14" fmla="*/ 125 w 199"/>
                <a:gd name="T15" fmla="*/ 76 h 92"/>
                <a:gd name="T16" fmla="*/ 129 w 199"/>
                <a:gd name="T17" fmla="*/ 78 h 92"/>
                <a:gd name="T18" fmla="*/ 133 w 199"/>
                <a:gd name="T19" fmla="*/ 82 h 92"/>
                <a:gd name="T20" fmla="*/ 137 w 199"/>
                <a:gd name="T21" fmla="*/ 85 h 92"/>
                <a:gd name="T22" fmla="*/ 149 w 199"/>
                <a:gd name="T23" fmla="*/ 89 h 92"/>
                <a:gd name="T24" fmla="*/ 161 w 199"/>
                <a:gd name="T25" fmla="*/ 92 h 92"/>
                <a:gd name="T26" fmla="*/ 173 w 199"/>
                <a:gd name="T27" fmla="*/ 92 h 92"/>
                <a:gd name="T28" fmla="*/ 183 w 199"/>
                <a:gd name="T29" fmla="*/ 92 h 92"/>
                <a:gd name="T30" fmla="*/ 192 w 199"/>
                <a:gd name="T31" fmla="*/ 91 h 92"/>
                <a:gd name="T32" fmla="*/ 199 w 199"/>
                <a:gd name="T33" fmla="*/ 90 h 92"/>
                <a:gd name="T34" fmla="*/ 196 w 199"/>
                <a:gd name="T35" fmla="*/ 80 h 92"/>
                <a:gd name="T36" fmla="*/ 194 w 199"/>
                <a:gd name="T37" fmla="*/ 71 h 92"/>
                <a:gd name="T38" fmla="*/ 190 w 199"/>
                <a:gd name="T39" fmla="*/ 63 h 92"/>
                <a:gd name="T40" fmla="*/ 186 w 199"/>
                <a:gd name="T41" fmla="*/ 54 h 92"/>
                <a:gd name="T42" fmla="*/ 181 w 199"/>
                <a:gd name="T43" fmla="*/ 46 h 92"/>
                <a:gd name="T44" fmla="*/ 176 w 199"/>
                <a:gd name="T45" fmla="*/ 39 h 92"/>
                <a:gd name="T46" fmla="*/ 169 w 199"/>
                <a:gd name="T47" fmla="*/ 32 h 92"/>
                <a:gd name="T48" fmla="*/ 163 w 199"/>
                <a:gd name="T49" fmla="*/ 26 h 92"/>
                <a:gd name="T50" fmla="*/ 156 w 199"/>
                <a:gd name="T51" fmla="*/ 21 h 92"/>
                <a:gd name="T52" fmla="*/ 149 w 199"/>
                <a:gd name="T53" fmla="*/ 15 h 92"/>
                <a:gd name="T54" fmla="*/ 141 w 199"/>
                <a:gd name="T55" fmla="*/ 10 h 92"/>
                <a:gd name="T56" fmla="*/ 133 w 199"/>
                <a:gd name="T57" fmla="*/ 6 h 92"/>
                <a:gd name="T58" fmla="*/ 124 w 199"/>
                <a:gd name="T59" fmla="*/ 4 h 92"/>
                <a:gd name="T60" fmla="*/ 115 w 199"/>
                <a:gd name="T61" fmla="*/ 1 h 92"/>
                <a:gd name="T62" fmla="*/ 106 w 199"/>
                <a:gd name="T63" fmla="*/ 0 h 92"/>
                <a:gd name="T64" fmla="*/ 97 w 199"/>
                <a:gd name="T65" fmla="*/ 0 h 92"/>
                <a:gd name="T66" fmla="*/ 89 w 199"/>
                <a:gd name="T67" fmla="*/ 0 h 92"/>
                <a:gd name="T68" fmla="*/ 81 w 199"/>
                <a:gd name="T69" fmla="*/ 1 h 92"/>
                <a:gd name="T70" fmla="*/ 73 w 199"/>
                <a:gd name="T71" fmla="*/ 4 h 92"/>
                <a:gd name="T72" fmla="*/ 65 w 199"/>
                <a:gd name="T73" fmla="*/ 5 h 92"/>
                <a:gd name="T74" fmla="*/ 57 w 199"/>
                <a:gd name="T75" fmla="*/ 9 h 92"/>
                <a:gd name="T76" fmla="*/ 51 w 199"/>
                <a:gd name="T77" fmla="*/ 13 h 92"/>
                <a:gd name="T78" fmla="*/ 43 w 199"/>
                <a:gd name="T79" fmla="*/ 17 h 92"/>
                <a:gd name="T80" fmla="*/ 37 w 199"/>
                <a:gd name="T81" fmla="*/ 22 h 92"/>
                <a:gd name="T82" fmla="*/ 25 w 199"/>
                <a:gd name="T83" fmla="*/ 32 h 92"/>
                <a:gd name="T84" fmla="*/ 15 w 199"/>
                <a:gd name="T85" fmla="*/ 45 h 92"/>
                <a:gd name="T86" fmla="*/ 6 w 199"/>
                <a:gd name="T87" fmla="*/ 60 h 92"/>
                <a:gd name="T88" fmla="*/ 0 w 199"/>
                <a:gd name="T89" fmla="*/ 76 h 92"/>
                <a:gd name="T90" fmla="*/ 1 w 199"/>
                <a:gd name="T91" fmla="*/ 75 h 92"/>
                <a:gd name="T92" fmla="*/ 10 w 199"/>
                <a:gd name="T93" fmla="*/ 80 h 92"/>
                <a:gd name="T94" fmla="*/ 21 w 199"/>
                <a:gd name="T95" fmla="*/ 84 h 92"/>
                <a:gd name="T96" fmla="*/ 36 w 199"/>
                <a:gd name="T97" fmla="*/ 86 h 92"/>
                <a:gd name="T98" fmla="*/ 50 w 199"/>
                <a:gd name="T99" fmla="*/ 87 h 92"/>
                <a:gd name="T100" fmla="*/ 65 w 199"/>
                <a:gd name="T101" fmla="*/ 86 h 92"/>
                <a:gd name="T102" fmla="*/ 79 w 199"/>
                <a:gd name="T103" fmla="*/ 84 h 92"/>
                <a:gd name="T104" fmla="*/ 87 w 199"/>
                <a:gd name="T105" fmla="*/ 81 h 92"/>
                <a:gd name="T106" fmla="*/ 93 w 199"/>
                <a:gd name="T107" fmla="*/ 77 h 92"/>
                <a:gd name="T108" fmla="*/ 98 w 199"/>
                <a:gd name="T109" fmla="*/ 75 h 92"/>
                <a:gd name="T110" fmla="*/ 104 w 199"/>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450">
              <a:extLst>
                <a:ext uri="{FF2B5EF4-FFF2-40B4-BE49-F238E27FC236}">
                  <a16:creationId xmlns:a16="http://schemas.microsoft.com/office/drawing/2014/main" id="{9C04983C-A526-4070-8F51-EDCA76C6B287}"/>
                </a:ext>
              </a:extLst>
            </p:cNvPr>
            <p:cNvSpPr>
              <a:spLocks/>
            </p:cNvSpPr>
            <p:nvPr/>
          </p:nvSpPr>
          <p:spPr bwMode="auto">
            <a:xfrm>
              <a:off x="11758613" y="5392738"/>
              <a:ext cx="128587" cy="90488"/>
            </a:xfrm>
            <a:custGeom>
              <a:avLst/>
              <a:gdLst>
                <a:gd name="T0" fmla="*/ 289 w 325"/>
                <a:gd name="T1" fmla="*/ 154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0 h 230"/>
                <a:gd name="T16" fmla="*/ 263 w 325"/>
                <a:gd name="T17" fmla="*/ 48 h 230"/>
                <a:gd name="T18" fmla="*/ 266 w 325"/>
                <a:gd name="T19" fmla="*/ 33 h 230"/>
                <a:gd name="T20" fmla="*/ 267 w 325"/>
                <a:gd name="T21" fmla="*/ 19 h 230"/>
                <a:gd name="T22" fmla="*/ 256 w 325"/>
                <a:gd name="T23" fmla="*/ 22 h 230"/>
                <a:gd name="T24" fmla="*/ 243 w 325"/>
                <a:gd name="T25" fmla="*/ 22 h 230"/>
                <a:gd name="T26" fmla="*/ 234 w 325"/>
                <a:gd name="T27" fmla="*/ 22 h 230"/>
                <a:gd name="T28" fmla="*/ 225 w 325"/>
                <a:gd name="T29" fmla="*/ 21 h 230"/>
                <a:gd name="T30" fmla="*/ 211 w 325"/>
                <a:gd name="T31" fmla="*/ 18 h 230"/>
                <a:gd name="T32" fmla="*/ 198 w 325"/>
                <a:gd name="T33" fmla="*/ 13 h 230"/>
                <a:gd name="T34" fmla="*/ 186 w 325"/>
                <a:gd name="T35" fmla="*/ 8 h 230"/>
                <a:gd name="T36" fmla="*/ 177 w 325"/>
                <a:gd name="T37" fmla="*/ 0 h 230"/>
                <a:gd name="T38" fmla="*/ 171 w 325"/>
                <a:gd name="T39" fmla="*/ 4 h 230"/>
                <a:gd name="T40" fmla="*/ 164 w 325"/>
                <a:gd name="T41" fmla="*/ 6 h 230"/>
                <a:gd name="T42" fmla="*/ 157 w 325"/>
                <a:gd name="T43" fmla="*/ 10 h 230"/>
                <a:gd name="T44" fmla="*/ 149 w 325"/>
                <a:gd name="T45" fmla="*/ 12 h 230"/>
                <a:gd name="T46" fmla="*/ 134 w 325"/>
                <a:gd name="T47" fmla="*/ 14 h 230"/>
                <a:gd name="T48" fmla="*/ 118 w 325"/>
                <a:gd name="T49" fmla="*/ 15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5 w 325"/>
                <a:gd name="T69" fmla="*/ 71 h 230"/>
                <a:gd name="T70" fmla="*/ 81 w 325"/>
                <a:gd name="T71" fmla="*/ 82 h 230"/>
                <a:gd name="T72" fmla="*/ 89 w 325"/>
                <a:gd name="T73" fmla="*/ 93 h 230"/>
                <a:gd name="T74" fmla="*/ 99 w 325"/>
                <a:gd name="T75" fmla="*/ 102 h 230"/>
                <a:gd name="T76" fmla="*/ 109 w 325"/>
                <a:gd name="T77" fmla="*/ 109 h 230"/>
                <a:gd name="T78" fmla="*/ 109 w 325"/>
                <a:gd name="T79" fmla="*/ 136 h 230"/>
                <a:gd name="T80" fmla="*/ 39 w 325"/>
                <a:gd name="T81" fmla="*/ 155 h 230"/>
                <a:gd name="T82" fmla="*/ 31 w 325"/>
                <a:gd name="T83" fmla="*/ 158 h 230"/>
                <a:gd name="T84" fmla="*/ 23 w 325"/>
                <a:gd name="T85" fmla="*/ 162 h 230"/>
                <a:gd name="T86" fmla="*/ 17 w 325"/>
                <a:gd name="T87" fmla="*/ 167 h 230"/>
                <a:gd name="T88" fmla="*/ 12 w 325"/>
                <a:gd name="T89" fmla="*/ 173 h 230"/>
                <a:gd name="T90" fmla="*/ 7 w 325"/>
                <a:gd name="T91" fmla="*/ 181 h 230"/>
                <a:gd name="T92" fmla="*/ 4 w 325"/>
                <a:gd name="T93" fmla="*/ 189 h 230"/>
                <a:gd name="T94" fmla="*/ 1 w 325"/>
                <a:gd name="T95" fmla="*/ 197 h 230"/>
                <a:gd name="T96" fmla="*/ 0 w 325"/>
                <a:gd name="T97" fmla="*/ 206 h 230"/>
                <a:gd name="T98" fmla="*/ 0 w 325"/>
                <a:gd name="T99" fmla="*/ 230 h 230"/>
                <a:gd name="T100" fmla="*/ 325 w 325"/>
                <a:gd name="T101" fmla="*/ 230 h 230"/>
                <a:gd name="T102" fmla="*/ 325 w 325"/>
                <a:gd name="T103" fmla="*/ 206 h 230"/>
                <a:gd name="T104" fmla="*/ 324 w 325"/>
                <a:gd name="T105" fmla="*/ 197 h 230"/>
                <a:gd name="T106" fmla="*/ 322 w 325"/>
                <a:gd name="T107" fmla="*/ 189 h 230"/>
                <a:gd name="T108" fmla="*/ 319 w 325"/>
                <a:gd name="T109" fmla="*/ 181 h 230"/>
                <a:gd name="T110" fmla="*/ 315 w 325"/>
                <a:gd name="T111" fmla="*/ 173 h 230"/>
                <a:gd name="T112" fmla="*/ 310 w 325"/>
                <a:gd name="T113" fmla="*/ 167 h 230"/>
                <a:gd name="T114" fmla="*/ 303 w 325"/>
                <a:gd name="T115" fmla="*/ 162 h 230"/>
                <a:gd name="T116" fmla="*/ 297 w 325"/>
                <a:gd name="T117" fmla="*/ 158 h 230"/>
                <a:gd name="T118" fmla="*/ 289 w 325"/>
                <a:gd name="T119" fmla="*/ 15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451">
              <a:extLst>
                <a:ext uri="{FF2B5EF4-FFF2-40B4-BE49-F238E27FC236}">
                  <a16:creationId xmlns:a16="http://schemas.microsoft.com/office/drawing/2014/main" id="{C566BBBE-4056-47C1-A30C-F1744040F7BF}"/>
                </a:ext>
              </a:extLst>
            </p:cNvPr>
            <p:cNvSpPr>
              <a:spLocks/>
            </p:cNvSpPr>
            <p:nvPr/>
          </p:nvSpPr>
          <p:spPr bwMode="auto">
            <a:xfrm>
              <a:off x="11784013" y="5354638"/>
              <a:ext cx="79375" cy="36513"/>
            </a:xfrm>
            <a:custGeom>
              <a:avLst/>
              <a:gdLst>
                <a:gd name="T0" fmla="*/ 104 w 198"/>
                <a:gd name="T1" fmla="*/ 69 h 92"/>
                <a:gd name="T2" fmla="*/ 109 w 198"/>
                <a:gd name="T3" fmla="*/ 67 h 92"/>
                <a:gd name="T4" fmla="*/ 114 w 198"/>
                <a:gd name="T5" fmla="*/ 66 h 92"/>
                <a:gd name="T6" fmla="*/ 117 w 198"/>
                <a:gd name="T7" fmla="*/ 67 h 92"/>
                <a:gd name="T8" fmla="*/ 119 w 198"/>
                <a:gd name="T9" fmla="*/ 68 h 92"/>
                <a:gd name="T10" fmla="*/ 121 w 198"/>
                <a:gd name="T11" fmla="*/ 69 h 92"/>
                <a:gd name="T12" fmla="*/ 123 w 198"/>
                <a:gd name="T13" fmla="*/ 72 h 92"/>
                <a:gd name="T14" fmla="*/ 126 w 198"/>
                <a:gd name="T15" fmla="*/ 76 h 92"/>
                <a:gd name="T16" fmla="*/ 128 w 198"/>
                <a:gd name="T17" fmla="*/ 78 h 92"/>
                <a:gd name="T18" fmla="*/ 132 w 198"/>
                <a:gd name="T19" fmla="*/ 82 h 92"/>
                <a:gd name="T20" fmla="*/ 137 w 198"/>
                <a:gd name="T21" fmla="*/ 85 h 92"/>
                <a:gd name="T22" fmla="*/ 148 w 198"/>
                <a:gd name="T23" fmla="*/ 89 h 92"/>
                <a:gd name="T24" fmla="*/ 162 w 198"/>
                <a:gd name="T25" fmla="*/ 92 h 92"/>
                <a:gd name="T26" fmla="*/ 173 w 198"/>
                <a:gd name="T27" fmla="*/ 92 h 92"/>
                <a:gd name="T28" fmla="*/ 184 w 198"/>
                <a:gd name="T29" fmla="*/ 92 h 92"/>
                <a:gd name="T30" fmla="*/ 191 w 198"/>
                <a:gd name="T31" fmla="*/ 91 h 92"/>
                <a:gd name="T32" fmla="*/ 198 w 198"/>
                <a:gd name="T33" fmla="*/ 90 h 92"/>
                <a:gd name="T34" fmla="*/ 196 w 198"/>
                <a:gd name="T35" fmla="*/ 80 h 92"/>
                <a:gd name="T36" fmla="*/ 193 w 198"/>
                <a:gd name="T37" fmla="*/ 71 h 92"/>
                <a:gd name="T38" fmla="*/ 190 w 198"/>
                <a:gd name="T39" fmla="*/ 63 h 92"/>
                <a:gd name="T40" fmla="*/ 185 w 198"/>
                <a:gd name="T41" fmla="*/ 54 h 92"/>
                <a:gd name="T42" fmla="*/ 181 w 198"/>
                <a:gd name="T43" fmla="*/ 46 h 92"/>
                <a:gd name="T44" fmla="*/ 175 w 198"/>
                <a:gd name="T45" fmla="*/ 39 h 92"/>
                <a:gd name="T46" fmla="*/ 169 w 198"/>
                <a:gd name="T47" fmla="*/ 32 h 92"/>
                <a:gd name="T48" fmla="*/ 163 w 198"/>
                <a:gd name="T49" fmla="*/ 26 h 92"/>
                <a:gd name="T50" fmla="*/ 155 w 198"/>
                <a:gd name="T51" fmla="*/ 21 h 92"/>
                <a:gd name="T52" fmla="*/ 149 w 198"/>
                <a:gd name="T53" fmla="*/ 15 h 92"/>
                <a:gd name="T54" fmla="*/ 141 w 198"/>
                <a:gd name="T55" fmla="*/ 10 h 92"/>
                <a:gd name="T56" fmla="*/ 132 w 198"/>
                <a:gd name="T57" fmla="*/ 6 h 92"/>
                <a:gd name="T58" fmla="*/ 124 w 198"/>
                <a:gd name="T59" fmla="*/ 4 h 92"/>
                <a:gd name="T60" fmla="*/ 115 w 198"/>
                <a:gd name="T61" fmla="*/ 1 h 92"/>
                <a:gd name="T62" fmla="*/ 106 w 198"/>
                <a:gd name="T63" fmla="*/ 0 h 92"/>
                <a:gd name="T64" fmla="*/ 97 w 198"/>
                <a:gd name="T65" fmla="*/ 0 h 92"/>
                <a:gd name="T66" fmla="*/ 88 w 198"/>
                <a:gd name="T67" fmla="*/ 0 h 92"/>
                <a:gd name="T68" fmla="*/ 81 w 198"/>
                <a:gd name="T69" fmla="*/ 1 h 92"/>
                <a:gd name="T70" fmla="*/ 73 w 198"/>
                <a:gd name="T71" fmla="*/ 4 h 92"/>
                <a:gd name="T72" fmla="*/ 64 w 198"/>
                <a:gd name="T73" fmla="*/ 5 h 92"/>
                <a:gd name="T74" fmla="*/ 58 w 198"/>
                <a:gd name="T75" fmla="*/ 9 h 92"/>
                <a:gd name="T76" fmla="*/ 50 w 198"/>
                <a:gd name="T77" fmla="*/ 13 h 92"/>
                <a:gd name="T78" fmla="*/ 44 w 198"/>
                <a:gd name="T79" fmla="*/ 17 h 92"/>
                <a:gd name="T80" fmla="*/ 37 w 198"/>
                <a:gd name="T81" fmla="*/ 22 h 92"/>
                <a:gd name="T82" fmla="*/ 24 w 198"/>
                <a:gd name="T83" fmla="*/ 32 h 92"/>
                <a:gd name="T84" fmla="*/ 14 w 198"/>
                <a:gd name="T85" fmla="*/ 45 h 92"/>
                <a:gd name="T86" fmla="*/ 6 w 198"/>
                <a:gd name="T87" fmla="*/ 60 h 92"/>
                <a:gd name="T88" fmla="*/ 0 w 198"/>
                <a:gd name="T89" fmla="*/ 76 h 92"/>
                <a:gd name="T90" fmla="*/ 1 w 198"/>
                <a:gd name="T91" fmla="*/ 75 h 92"/>
                <a:gd name="T92" fmla="*/ 10 w 198"/>
                <a:gd name="T93" fmla="*/ 80 h 92"/>
                <a:gd name="T94" fmla="*/ 22 w 198"/>
                <a:gd name="T95" fmla="*/ 84 h 92"/>
                <a:gd name="T96" fmla="*/ 35 w 198"/>
                <a:gd name="T97" fmla="*/ 86 h 92"/>
                <a:gd name="T98" fmla="*/ 50 w 198"/>
                <a:gd name="T99" fmla="*/ 87 h 92"/>
                <a:gd name="T100" fmla="*/ 64 w 198"/>
                <a:gd name="T101" fmla="*/ 86 h 92"/>
                <a:gd name="T102" fmla="*/ 79 w 198"/>
                <a:gd name="T103" fmla="*/ 84 h 92"/>
                <a:gd name="T104" fmla="*/ 86 w 198"/>
                <a:gd name="T105" fmla="*/ 81 h 92"/>
                <a:gd name="T106" fmla="*/ 92 w 198"/>
                <a:gd name="T107" fmla="*/ 77 h 92"/>
                <a:gd name="T108" fmla="*/ 99 w 198"/>
                <a:gd name="T109" fmla="*/ 75 h 92"/>
                <a:gd name="T110" fmla="*/ 104 w 198"/>
                <a:gd name="T111" fmla="*/ 6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52">
              <a:extLst>
                <a:ext uri="{FF2B5EF4-FFF2-40B4-BE49-F238E27FC236}">
                  <a16:creationId xmlns:a16="http://schemas.microsoft.com/office/drawing/2014/main" id="{7AB0BDF1-3BDE-4E4F-8BE0-9FAE12E1838B}"/>
                </a:ext>
              </a:extLst>
            </p:cNvPr>
            <p:cNvSpPr>
              <a:spLocks/>
            </p:cNvSpPr>
            <p:nvPr/>
          </p:nvSpPr>
          <p:spPr bwMode="auto">
            <a:xfrm>
              <a:off x="11703050" y="5507038"/>
              <a:ext cx="79375" cy="36513"/>
            </a:xfrm>
            <a:custGeom>
              <a:avLst/>
              <a:gdLst>
                <a:gd name="T0" fmla="*/ 0 w 197"/>
                <a:gd name="T1" fmla="*/ 75 h 93"/>
                <a:gd name="T2" fmla="*/ 0 w 197"/>
                <a:gd name="T3" fmla="*/ 74 h 93"/>
                <a:gd name="T4" fmla="*/ 9 w 197"/>
                <a:gd name="T5" fmla="*/ 79 h 93"/>
                <a:gd name="T6" fmla="*/ 22 w 197"/>
                <a:gd name="T7" fmla="*/ 82 h 93"/>
                <a:gd name="T8" fmla="*/ 34 w 197"/>
                <a:gd name="T9" fmla="*/ 85 h 93"/>
                <a:gd name="T10" fmla="*/ 50 w 197"/>
                <a:gd name="T11" fmla="*/ 86 h 93"/>
                <a:gd name="T12" fmla="*/ 64 w 197"/>
                <a:gd name="T13" fmla="*/ 86 h 93"/>
                <a:gd name="T14" fmla="*/ 79 w 197"/>
                <a:gd name="T15" fmla="*/ 82 h 93"/>
                <a:gd name="T16" fmla="*/ 86 w 197"/>
                <a:gd name="T17" fmla="*/ 80 h 93"/>
                <a:gd name="T18" fmla="*/ 92 w 197"/>
                <a:gd name="T19" fmla="*/ 77 h 93"/>
                <a:gd name="T20" fmla="*/ 99 w 197"/>
                <a:gd name="T21" fmla="*/ 74 h 93"/>
                <a:gd name="T22" fmla="*/ 104 w 197"/>
                <a:gd name="T23" fmla="*/ 68 h 93"/>
                <a:gd name="T24" fmla="*/ 108 w 197"/>
                <a:gd name="T25" fmla="*/ 66 h 93"/>
                <a:gd name="T26" fmla="*/ 114 w 197"/>
                <a:gd name="T27" fmla="*/ 66 h 93"/>
                <a:gd name="T28" fmla="*/ 117 w 197"/>
                <a:gd name="T29" fmla="*/ 66 h 93"/>
                <a:gd name="T30" fmla="*/ 119 w 197"/>
                <a:gd name="T31" fmla="*/ 67 h 93"/>
                <a:gd name="T32" fmla="*/ 120 w 197"/>
                <a:gd name="T33" fmla="*/ 70 h 93"/>
                <a:gd name="T34" fmla="*/ 123 w 197"/>
                <a:gd name="T35" fmla="*/ 72 h 93"/>
                <a:gd name="T36" fmla="*/ 124 w 197"/>
                <a:gd name="T37" fmla="*/ 75 h 93"/>
                <a:gd name="T38" fmla="*/ 128 w 197"/>
                <a:gd name="T39" fmla="*/ 79 h 93"/>
                <a:gd name="T40" fmla="*/ 132 w 197"/>
                <a:gd name="T41" fmla="*/ 81 h 93"/>
                <a:gd name="T42" fmla="*/ 137 w 197"/>
                <a:gd name="T43" fmla="*/ 84 h 93"/>
                <a:gd name="T44" fmla="*/ 147 w 197"/>
                <a:gd name="T45" fmla="*/ 89 h 93"/>
                <a:gd name="T46" fmla="*/ 161 w 197"/>
                <a:gd name="T47" fmla="*/ 91 h 93"/>
                <a:gd name="T48" fmla="*/ 173 w 197"/>
                <a:gd name="T49" fmla="*/ 93 h 93"/>
                <a:gd name="T50" fmla="*/ 183 w 197"/>
                <a:gd name="T51" fmla="*/ 93 h 93"/>
                <a:gd name="T52" fmla="*/ 191 w 197"/>
                <a:gd name="T53" fmla="*/ 91 h 93"/>
                <a:gd name="T54" fmla="*/ 197 w 197"/>
                <a:gd name="T55" fmla="*/ 89 h 93"/>
                <a:gd name="T56" fmla="*/ 196 w 197"/>
                <a:gd name="T57" fmla="*/ 80 h 93"/>
                <a:gd name="T58" fmla="*/ 192 w 197"/>
                <a:gd name="T59" fmla="*/ 71 h 93"/>
                <a:gd name="T60" fmla="*/ 190 w 197"/>
                <a:gd name="T61" fmla="*/ 62 h 93"/>
                <a:gd name="T62" fmla="*/ 185 w 197"/>
                <a:gd name="T63" fmla="*/ 54 h 93"/>
                <a:gd name="T64" fmla="*/ 181 w 197"/>
                <a:gd name="T65" fmla="*/ 45 h 93"/>
                <a:gd name="T66" fmla="*/ 174 w 197"/>
                <a:gd name="T67" fmla="*/ 39 h 93"/>
                <a:gd name="T68" fmla="*/ 169 w 197"/>
                <a:gd name="T69" fmla="*/ 31 h 93"/>
                <a:gd name="T70" fmla="*/ 163 w 197"/>
                <a:gd name="T71" fmla="*/ 26 h 93"/>
                <a:gd name="T72" fmla="*/ 155 w 197"/>
                <a:gd name="T73" fmla="*/ 20 h 93"/>
                <a:gd name="T74" fmla="*/ 149 w 197"/>
                <a:gd name="T75" fmla="*/ 14 h 93"/>
                <a:gd name="T76" fmla="*/ 141 w 197"/>
                <a:gd name="T77" fmla="*/ 11 h 93"/>
                <a:gd name="T78" fmla="*/ 132 w 197"/>
                <a:gd name="T79" fmla="*/ 7 h 93"/>
                <a:gd name="T80" fmla="*/ 124 w 197"/>
                <a:gd name="T81" fmla="*/ 4 h 93"/>
                <a:gd name="T82" fmla="*/ 115 w 197"/>
                <a:gd name="T83" fmla="*/ 2 h 93"/>
                <a:gd name="T84" fmla="*/ 106 w 197"/>
                <a:gd name="T85" fmla="*/ 0 h 93"/>
                <a:gd name="T86" fmla="*/ 97 w 197"/>
                <a:gd name="T87" fmla="*/ 0 h 93"/>
                <a:gd name="T88" fmla="*/ 88 w 197"/>
                <a:gd name="T89" fmla="*/ 0 h 93"/>
                <a:gd name="T90" fmla="*/ 81 w 197"/>
                <a:gd name="T91" fmla="*/ 2 h 93"/>
                <a:gd name="T92" fmla="*/ 72 w 197"/>
                <a:gd name="T93" fmla="*/ 3 h 93"/>
                <a:gd name="T94" fmla="*/ 64 w 197"/>
                <a:gd name="T95" fmla="*/ 5 h 93"/>
                <a:gd name="T96" fmla="*/ 57 w 197"/>
                <a:gd name="T97" fmla="*/ 8 h 93"/>
                <a:gd name="T98" fmla="*/ 50 w 197"/>
                <a:gd name="T99" fmla="*/ 12 h 93"/>
                <a:gd name="T100" fmla="*/ 43 w 197"/>
                <a:gd name="T101" fmla="*/ 16 h 93"/>
                <a:gd name="T102" fmla="*/ 36 w 197"/>
                <a:gd name="T103" fmla="*/ 21 h 93"/>
                <a:gd name="T104" fmla="*/ 24 w 197"/>
                <a:gd name="T105" fmla="*/ 32 h 93"/>
                <a:gd name="T106" fmla="*/ 14 w 197"/>
                <a:gd name="T107" fmla="*/ 45 h 93"/>
                <a:gd name="T108" fmla="*/ 6 w 197"/>
                <a:gd name="T109" fmla="*/ 59 h 93"/>
                <a:gd name="T110" fmla="*/ 0 w 197"/>
                <a:gd name="T111"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53">
              <a:extLst>
                <a:ext uri="{FF2B5EF4-FFF2-40B4-BE49-F238E27FC236}">
                  <a16:creationId xmlns:a16="http://schemas.microsoft.com/office/drawing/2014/main" id="{9B35D360-F685-49DA-BDBB-E18E13CF45D8}"/>
                </a:ext>
              </a:extLst>
            </p:cNvPr>
            <p:cNvSpPr>
              <a:spLocks/>
            </p:cNvSpPr>
            <p:nvPr/>
          </p:nvSpPr>
          <p:spPr bwMode="auto">
            <a:xfrm>
              <a:off x="11677650" y="5545138"/>
              <a:ext cx="128587" cy="90488"/>
            </a:xfrm>
            <a:custGeom>
              <a:avLst/>
              <a:gdLst>
                <a:gd name="T0" fmla="*/ 289 w 325"/>
                <a:gd name="T1" fmla="*/ 155 h 230"/>
                <a:gd name="T2" fmla="*/ 217 w 325"/>
                <a:gd name="T3" fmla="*/ 136 h 230"/>
                <a:gd name="T4" fmla="*/ 217 w 325"/>
                <a:gd name="T5" fmla="*/ 112 h 230"/>
                <a:gd name="T6" fmla="*/ 227 w 325"/>
                <a:gd name="T7" fmla="*/ 104 h 230"/>
                <a:gd name="T8" fmla="*/ 236 w 325"/>
                <a:gd name="T9" fmla="*/ 95 h 230"/>
                <a:gd name="T10" fmla="*/ 245 w 325"/>
                <a:gd name="T11" fmla="*/ 85 h 230"/>
                <a:gd name="T12" fmla="*/ 252 w 325"/>
                <a:gd name="T13" fmla="*/ 73 h 230"/>
                <a:gd name="T14" fmla="*/ 258 w 325"/>
                <a:gd name="T15" fmla="*/ 62 h 230"/>
                <a:gd name="T16" fmla="*/ 262 w 325"/>
                <a:gd name="T17" fmla="*/ 48 h 230"/>
                <a:gd name="T18" fmla="*/ 266 w 325"/>
                <a:gd name="T19" fmla="*/ 35 h 230"/>
                <a:gd name="T20" fmla="*/ 267 w 325"/>
                <a:gd name="T21" fmla="*/ 21 h 230"/>
                <a:gd name="T22" fmla="*/ 255 w 325"/>
                <a:gd name="T23" fmla="*/ 22 h 230"/>
                <a:gd name="T24" fmla="*/ 243 w 325"/>
                <a:gd name="T25" fmla="*/ 23 h 230"/>
                <a:gd name="T26" fmla="*/ 234 w 325"/>
                <a:gd name="T27" fmla="*/ 22 h 230"/>
                <a:gd name="T28" fmla="*/ 225 w 325"/>
                <a:gd name="T29" fmla="*/ 22 h 230"/>
                <a:gd name="T30" fmla="*/ 211 w 325"/>
                <a:gd name="T31" fmla="*/ 18 h 230"/>
                <a:gd name="T32" fmla="*/ 198 w 325"/>
                <a:gd name="T33" fmla="*/ 14 h 230"/>
                <a:gd name="T34" fmla="*/ 186 w 325"/>
                <a:gd name="T35" fmla="*/ 8 h 230"/>
                <a:gd name="T36" fmla="*/ 177 w 325"/>
                <a:gd name="T37" fmla="*/ 0 h 230"/>
                <a:gd name="T38" fmla="*/ 171 w 325"/>
                <a:gd name="T39" fmla="*/ 4 h 230"/>
                <a:gd name="T40" fmla="*/ 164 w 325"/>
                <a:gd name="T41" fmla="*/ 8 h 230"/>
                <a:gd name="T42" fmla="*/ 157 w 325"/>
                <a:gd name="T43" fmla="*/ 10 h 230"/>
                <a:gd name="T44" fmla="*/ 149 w 325"/>
                <a:gd name="T45" fmla="*/ 13 h 230"/>
                <a:gd name="T46" fmla="*/ 133 w 325"/>
                <a:gd name="T47" fmla="*/ 15 h 230"/>
                <a:gd name="T48" fmla="*/ 118 w 325"/>
                <a:gd name="T49" fmla="*/ 17 h 230"/>
                <a:gd name="T50" fmla="*/ 103 w 325"/>
                <a:gd name="T51" fmla="*/ 15 h 230"/>
                <a:gd name="T52" fmla="*/ 87 w 325"/>
                <a:gd name="T53" fmla="*/ 13 h 230"/>
                <a:gd name="T54" fmla="*/ 73 w 325"/>
                <a:gd name="T55" fmla="*/ 9 h 230"/>
                <a:gd name="T56" fmla="*/ 62 w 325"/>
                <a:gd name="T57" fmla="*/ 4 h 230"/>
                <a:gd name="T58" fmla="*/ 62 w 325"/>
                <a:gd name="T59" fmla="*/ 10 h 230"/>
                <a:gd name="T60" fmla="*/ 60 w 325"/>
                <a:gd name="T61" fmla="*/ 17 h 230"/>
                <a:gd name="T62" fmla="*/ 62 w 325"/>
                <a:gd name="T63" fmla="*/ 31 h 230"/>
                <a:gd name="T64" fmla="*/ 64 w 325"/>
                <a:gd name="T65" fmla="*/ 45 h 230"/>
                <a:gd name="T66" fmla="*/ 68 w 325"/>
                <a:gd name="T67" fmla="*/ 58 h 230"/>
                <a:gd name="T68" fmla="*/ 74 w 325"/>
                <a:gd name="T69" fmla="*/ 71 h 230"/>
                <a:gd name="T70" fmla="*/ 81 w 325"/>
                <a:gd name="T71" fmla="*/ 82 h 230"/>
                <a:gd name="T72" fmla="*/ 89 w 325"/>
                <a:gd name="T73" fmla="*/ 93 h 230"/>
                <a:gd name="T74" fmla="*/ 97 w 325"/>
                <a:gd name="T75" fmla="*/ 103 h 230"/>
                <a:gd name="T76" fmla="*/ 108 w 325"/>
                <a:gd name="T77" fmla="*/ 111 h 230"/>
                <a:gd name="T78" fmla="*/ 108 w 325"/>
                <a:gd name="T79" fmla="*/ 136 h 230"/>
                <a:gd name="T80" fmla="*/ 38 w 325"/>
                <a:gd name="T81" fmla="*/ 155 h 230"/>
                <a:gd name="T82" fmla="*/ 31 w 325"/>
                <a:gd name="T83" fmla="*/ 158 h 230"/>
                <a:gd name="T84" fmla="*/ 23 w 325"/>
                <a:gd name="T85" fmla="*/ 163 h 230"/>
                <a:gd name="T86" fmla="*/ 17 w 325"/>
                <a:gd name="T87" fmla="*/ 168 h 230"/>
                <a:gd name="T88" fmla="*/ 11 w 325"/>
                <a:gd name="T89" fmla="*/ 175 h 230"/>
                <a:gd name="T90" fmla="*/ 6 w 325"/>
                <a:gd name="T91" fmla="*/ 181 h 230"/>
                <a:gd name="T92" fmla="*/ 4 w 325"/>
                <a:gd name="T93" fmla="*/ 189 h 230"/>
                <a:gd name="T94" fmla="*/ 1 w 325"/>
                <a:gd name="T95" fmla="*/ 198 h 230"/>
                <a:gd name="T96" fmla="*/ 0 w 325"/>
                <a:gd name="T97" fmla="*/ 206 h 230"/>
                <a:gd name="T98" fmla="*/ 0 w 325"/>
                <a:gd name="T99" fmla="*/ 230 h 230"/>
                <a:gd name="T100" fmla="*/ 325 w 325"/>
                <a:gd name="T101" fmla="*/ 230 h 230"/>
                <a:gd name="T102" fmla="*/ 325 w 325"/>
                <a:gd name="T103" fmla="*/ 206 h 230"/>
                <a:gd name="T104" fmla="*/ 324 w 325"/>
                <a:gd name="T105" fmla="*/ 198 h 230"/>
                <a:gd name="T106" fmla="*/ 322 w 325"/>
                <a:gd name="T107" fmla="*/ 189 h 230"/>
                <a:gd name="T108" fmla="*/ 318 w 325"/>
                <a:gd name="T109" fmla="*/ 181 h 230"/>
                <a:gd name="T110" fmla="*/ 315 w 325"/>
                <a:gd name="T111" fmla="*/ 175 h 230"/>
                <a:gd name="T112" fmla="*/ 309 w 325"/>
                <a:gd name="T113" fmla="*/ 168 h 230"/>
                <a:gd name="T114" fmla="*/ 303 w 325"/>
                <a:gd name="T115" fmla="*/ 162 h 230"/>
                <a:gd name="T116" fmla="*/ 297 w 325"/>
                <a:gd name="T117" fmla="*/ 158 h 230"/>
                <a:gd name="T118" fmla="*/ 289 w 325"/>
                <a:gd name="T119" fmla="*/ 15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54">
              <a:extLst>
                <a:ext uri="{FF2B5EF4-FFF2-40B4-BE49-F238E27FC236}">
                  <a16:creationId xmlns:a16="http://schemas.microsoft.com/office/drawing/2014/main" id="{C7660E10-1967-4E4B-BC5E-33443C2F7FFA}"/>
                </a:ext>
              </a:extLst>
            </p:cNvPr>
            <p:cNvSpPr>
              <a:spLocks/>
            </p:cNvSpPr>
            <p:nvPr/>
          </p:nvSpPr>
          <p:spPr bwMode="auto">
            <a:xfrm>
              <a:off x="11642725" y="5494338"/>
              <a:ext cx="39687" cy="39688"/>
            </a:xfrm>
            <a:custGeom>
              <a:avLst/>
              <a:gdLst>
                <a:gd name="T0" fmla="*/ 96 w 100"/>
                <a:gd name="T1" fmla="*/ 96 h 100"/>
                <a:gd name="T2" fmla="*/ 99 w 100"/>
                <a:gd name="T3" fmla="*/ 92 h 100"/>
                <a:gd name="T4" fmla="*/ 100 w 100"/>
                <a:gd name="T5" fmla="*/ 87 h 100"/>
                <a:gd name="T6" fmla="*/ 99 w 100"/>
                <a:gd name="T7" fmla="*/ 83 h 100"/>
                <a:gd name="T8" fmla="*/ 96 w 100"/>
                <a:gd name="T9" fmla="*/ 80 h 100"/>
                <a:gd name="T10" fmla="*/ 20 w 100"/>
                <a:gd name="T11" fmla="*/ 4 h 100"/>
                <a:gd name="T12" fmla="*/ 17 w 100"/>
                <a:gd name="T13" fmla="*/ 1 h 100"/>
                <a:gd name="T14" fmla="*/ 11 w 100"/>
                <a:gd name="T15" fmla="*/ 0 h 100"/>
                <a:gd name="T16" fmla="*/ 8 w 100"/>
                <a:gd name="T17" fmla="*/ 1 h 100"/>
                <a:gd name="T18" fmla="*/ 4 w 100"/>
                <a:gd name="T19" fmla="*/ 4 h 100"/>
                <a:gd name="T20" fmla="*/ 1 w 100"/>
                <a:gd name="T21" fmla="*/ 8 h 100"/>
                <a:gd name="T22" fmla="*/ 0 w 100"/>
                <a:gd name="T23" fmla="*/ 11 h 100"/>
                <a:gd name="T24" fmla="*/ 1 w 100"/>
                <a:gd name="T25" fmla="*/ 17 h 100"/>
                <a:gd name="T26" fmla="*/ 4 w 100"/>
                <a:gd name="T27" fmla="*/ 20 h 100"/>
                <a:gd name="T28" fmla="*/ 79 w 100"/>
                <a:gd name="T29" fmla="*/ 96 h 100"/>
                <a:gd name="T30" fmla="*/ 83 w 100"/>
                <a:gd name="T31" fmla="*/ 99 h 100"/>
                <a:gd name="T32" fmla="*/ 87 w 100"/>
                <a:gd name="T33" fmla="*/ 100 h 100"/>
                <a:gd name="T34" fmla="*/ 92 w 100"/>
                <a:gd name="T35" fmla="*/ 99 h 100"/>
                <a:gd name="T36" fmla="*/ 96 w 100"/>
                <a:gd name="T37" fmla="*/ 9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55">
              <a:extLst>
                <a:ext uri="{FF2B5EF4-FFF2-40B4-BE49-F238E27FC236}">
                  <a16:creationId xmlns:a16="http://schemas.microsoft.com/office/drawing/2014/main" id="{B8E6769C-678D-4621-B377-7F03A8DB09D1}"/>
                </a:ext>
              </a:extLst>
            </p:cNvPr>
            <p:cNvSpPr>
              <a:spLocks/>
            </p:cNvSpPr>
            <p:nvPr/>
          </p:nvSpPr>
          <p:spPr bwMode="auto">
            <a:xfrm>
              <a:off x="11806238" y="5494338"/>
              <a:ext cx="38100" cy="39688"/>
            </a:xfrm>
            <a:custGeom>
              <a:avLst/>
              <a:gdLst>
                <a:gd name="T0" fmla="*/ 78 w 98"/>
                <a:gd name="T1" fmla="*/ 4 h 100"/>
                <a:gd name="T2" fmla="*/ 2 w 98"/>
                <a:gd name="T3" fmla="*/ 80 h 100"/>
                <a:gd name="T4" fmla="*/ 0 w 98"/>
                <a:gd name="T5" fmla="*/ 83 h 100"/>
                <a:gd name="T6" fmla="*/ 0 w 98"/>
                <a:gd name="T7" fmla="*/ 87 h 100"/>
                <a:gd name="T8" fmla="*/ 0 w 98"/>
                <a:gd name="T9" fmla="*/ 92 h 100"/>
                <a:gd name="T10" fmla="*/ 2 w 98"/>
                <a:gd name="T11" fmla="*/ 96 h 100"/>
                <a:gd name="T12" fmla="*/ 7 w 98"/>
                <a:gd name="T13" fmla="*/ 99 h 100"/>
                <a:gd name="T14" fmla="*/ 11 w 98"/>
                <a:gd name="T15" fmla="*/ 100 h 100"/>
                <a:gd name="T16" fmla="*/ 16 w 98"/>
                <a:gd name="T17" fmla="*/ 99 h 100"/>
                <a:gd name="T18" fmla="*/ 20 w 98"/>
                <a:gd name="T19" fmla="*/ 96 h 100"/>
                <a:gd name="T20" fmla="*/ 96 w 98"/>
                <a:gd name="T21" fmla="*/ 20 h 100"/>
                <a:gd name="T22" fmla="*/ 98 w 98"/>
                <a:gd name="T23" fmla="*/ 17 h 100"/>
                <a:gd name="T24" fmla="*/ 98 w 98"/>
                <a:gd name="T25" fmla="*/ 11 h 100"/>
                <a:gd name="T26" fmla="*/ 98 w 98"/>
                <a:gd name="T27" fmla="*/ 8 h 100"/>
                <a:gd name="T28" fmla="*/ 96 w 98"/>
                <a:gd name="T29" fmla="*/ 4 h 100"/>
                <a:gd name="T30" fmla="*/ 92 w 98"/>
                <a:gd name="T31" fmla="*/ 1 h 100"/>
                <a:gd name="T32" fmla="*/ 87 w 98"/>
                <a:gd name="T33" fmla="*/ 0 h 100"/>
                <a:gd name="T34" fmla="*/ 83 w 98"/>
                <a:gd name="T35" fmla="*/ 1 h 100"/>
                <a:gd name="T36" fmla="*/ 78 w 98"/>
                <a:gd name="T37"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BFFB22BE-127E-4100-B6E4-22DF1BD7F6F0}"/>
              </a:ext>
            </a:extLst>
          </p:cNvPr>
          <p:cNvGrpSpPr/>
          <p:nvPr/>
        </p:nvGrpSpPr>
        <p:grpSpPr>
          <a:xfrm>
            <a:off x="5356001" y="2308434"/>
            <a:ext cx="380334" cy="331736"/>
            <a:chOff x="9312275" y="5386388"/>
            <a:chExt cx="285750" cy="249238"/>
          </a:xfrm>
          <a:solidFill>
            <a:schemeClr val="accent6">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Graphic 10" descr="Table outline">
            <a:extLst>
              <a:ext uri="{FF2B5EF4-FFF2-40B4-BE49-F238E27FC236}">
                <a16:creationId xmlns:a16="http://schemas.microsoft.com/office/drawing/2014/main" id="{28B5A109-9A76-CCD6-26F9-0F71D56C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2305" y="2146107"/>
            <a:ext cx="636671" cy="636671"/>
          </a:xfrm>
          <a:prstGeom prst="rect">
            <a:avLst/>
          </a:prstGeom>
        </p:spPr>
      </p:pic>
      <p:pic>
        <p:nvPicPr>
          <p:cNvPr id="18" name="Graphic 17" descr="Europe with solid fill">
            <a:extLst>
              <a:ext uri="{FF2B5EF4-FFF2-40B4-BE49-F238E27FC236}">
                <a16:creationId xmlns:a16="http://schemas.microsoft.com/office/drawing/2014/main" id="{54E03688-0CA3-9515-8DDF-827E1F470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6461" y="1982315"/>
            <a:ext cx="914400" cy="914400"/>
          </a:xfrm>
          <a:prstGeom prst="rect">
            <a:avLst/>
          </a:prstGeom>
        </p:spPr>
      </p:pic>
      <p:pic>
        <p:nvPicPr>
          <p:cNvPr id="20" name="Graphic 19" descr="Add with solid fill">
            <a:extLst>
              <a:ext uri="{FF2B5EF4-FFF2-40B4-BE49-F238E27FC236}">
                <a16:creationId xmlns:a16="http://schemas.microsoft.com/office/drawing/2014/main" id="{3A4652D8-586E-6CE5-D7C6-FCD904C784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2919" y="4782218"/>
            <a:ext cx="199859" cy="199859"/>
          </a:xfrm>
          <a:prstGeom prst="rect">
            <a:avLst/>
          </a:prstGeom>
        </p:spPr>
      </p:pic>
      <p:pic>
        <p:nvPicPr>
          <p:cNvPr id="22" name="Graphic 21" descr="Music notes with solid fill">
            <a:extLst>
              <a:ext uri="{FF2B5EF4-FFF2-40B4-BE49-F238E27FC236}">
                <a16:creationId xmlns:a16="http://schemas.microsoft.com/office/drawing/2014/main" id="{94BF5A0C-1955-E71B-2CEB-16EDD7045F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1572" y="4691663"/>
            <a:ext cx="646331" cy="646331"/>
          </a:xfrm>
          <a:prstGeom prst="rect">
            <a:avLst/>
          </a:prstGeom>
        </p:spPr>
      </p:pic>
      <p:pic>
        <p:nvPicPr>
          <p:cNvPr id="24" name="Graphic 23" descr="Earth globe: Africa and Europe with solid fill">
            <a:extLst>
              <a:ext uri="{FF2B5EF4-FFF2-40B4-BE49-F238E27FC236}">
                <a16:creationId xmlns:a16="http://schemas.microsoft.com/office/drawing/2014/main" id="{71D23458-8FDE-F7F5-E8AB-B0396E5F3F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5296" y="4614138"/>
            <a:ext cx="801382" cy="801382"/>
          </a:xfrm>
          <a:prstGeom prst="rect">
            <a:avLst/>
          </a:prstGeom>
        </p:spPr>
      </p:pic>
      <p:pic>
        <p:nvPicPr>
          <p:cNvPr id="28" name="Graphic 27" descr="Constellation outline">
            <a:extLst>
              <a:ext uri="{FF2B5EF4-FFF2-40B4-BE49-F238E27FC236}">
                <a16:creationId xmlns:a16="http://schemas.microsoft.com/office/drawing/2014/main" id="{027164EC-3791-1178-C19B-AFAA818E06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09413" y="4857571"/>
            <a:ext cx="525920" cy="525920"/>
          </a:xfrm>
          <a:prstGeom prst="rect">
            <a:avLst/>
          </a:prstGeom>
        </p:spPr>
      </p:pic>
    </p:spTree>
    <p:extLst>
      <p:ext uri="{BB962C8B-B14F-4D97-AF65-F5344CB8AC3E}">
        <p14:creationId xmlns:p14="http://schemas.microsoft.com/office/powerpoint/2010/main" val="3798771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1824" y="2567998"/>
            <a:ext cx="10808351" cy="1354217"/>
          </a:xfrm>
          <a:prstGeom prst="rect">
            <a:avLst/>
          </a:prstGeom>
          <a:noFill/>
        </p:spPr>
        <p:txBody>
          <a:bodyPr wrap="square" lIns="0" tIns="0" rIns="0" bIns="0" rtlCol="0" anchor="t">
            <a:spAutoFit/>
          </a:bodyPr>
          <a:lstStyle/>
          <a:p>
            <a:pPr algn="ctr"/>
            <a:r>
              <a:rPr lang="en-US" sz="8800" dirty="0" err="1">
                <a:latin typeface="+mj-lt"/>
              </a:rPr>
              <a:t>Enseñar</a:t>
            </a:r>
            <a:r>
              <a:rPr lang="en-US" sz="8800" dirty="0">
                <a:latin typeface="+mj-lt"/>
              </a:rPr>
              <a:t> Power BI</a:t>
            </a:r>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spTree>
    <p:extLst>
      <p:ext uri="{BB962C8B-B14F-4D97-AF65-F5344CB8AC3E}">
        <p14:creationId xmlns:p14="http://schemas.microsoft.com/office/powerpoint/2010/main" val="55906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Problemas</a:t>
            </a:r>
            <a:r>
              <a:rPr lang="en-US" sz="3600" dirty="0">
                <a:latin typeface="+mj-lt"/>
              </a:rPr>
              <a:t> </a:t>
            </a:r>
            <a:r>
              <a:rPr lang="en-US" sz="3600" dirty="0" err="1">
                <a:latin typeface="+mj-lt"/>
              </a:rPr>
              <a:t>encontrados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sp>
        <p:nvSpPr>
          <p:cNvPr id="8" name="TextBox 7">
            <a:extLst>
              <a:ext uri="{FF2B5EF4-FFF2-40B4-BE49-F238E27FC236}">
                <a16:creationId xmlns:a16="http://schemas.microsoft.com/office/drawing/2014/main" id="{94108B3E-158A-3EB7-830F-222DF031F844}"/>
              </a:ext>
            </a:extLst>
          </p:cNvPr>
          <p:cNvSpPr txBox="1"/>
          <p:nvPr/>
        </p:nvSpPr>
        <p:spPr>
          <a:xfrm>
            <a:off x="838200" y="1313736"/>
            <a:ext cx="10972441" cy="4801314"/>
          </a:xfrm>
          <a:prstGeom prst="rect">
            <a:avLst/>
          </a:prstGeom>
          <a:noFill/>
        </p:spPr>
        <p:txBody>
          <a:bodyPr wrap="square" rtlCol="0">
            <a:spAutoFit/>
          </a:bodyPr>
          <a:lstStyle/>
          <a:p>
            <a:pPr marL="342900" indent="-342900">
              <a:buFont typeface="+mj-lt"/>
              <a:buAutoNum type="arabicPeriod"/>
            </a:pPr>
            <a:r>
              <a:rPr lang="es-ES_tradnl" b="1" dirty="0"/>
              <a:t>Búsqueda</a:t>
            </a:r>
            <a:r>
              <a:rPr lang="es-ES_tradnl" dirty="0"/>
              <a:t> de data set para Horóscopos y Continentes.</a:t>
            </a:r>
          </a:p>
          <a:p>
            <a:pPr marL="342900" indent="-342900">
              <a:buFont typeface="+mj-lt"/>
              <a:buAutoNum type="arabicPeriod"/>
            </a:pPr>
            <a:endParaRPr lang="es-ES_tradnl" dirty="0"/>
          </a:p>
          <a:p>
            <a:pPr marL="342900" indent="-342900">
              <a:buFont typeface="+mj-lt"/>
              <a:buAutoNum type="arabicPeriod"/>
            </a:pPr>
            <a:r>
              <a:rPr lang="es-ES_tradnl" dirty="0"/>
              <a:t> Problemas en las </a:t>
            </a:r>
            <a:r>
              <a:rPr lang="es-ES_tradnl" b="1" dirty="0"/>
              <a:t>versiones de Python y </a:t>
            </a:r>
            <a:r>
              <a:rPr lang="es-ES_tradnl" b="1" dirty="0" err="1"/>
              <a:t>Spark</a:t>
            </a:r>
            <a:r>
              <a:rPr lang="es-ES_tradnl" b="1" dirty="0"/>
              <a:t> </a:t>
            </a:r>
            <a:r>
              <a:rPr lang="es-ES_tradnl" dirty="0"/>
              <a:t>que usa </a:t>
            </a:r>
            <a:r>
              <a:rPr lang="es-ES_tradnl" dirty="0" err="1"/>
              <a:t>Glue</a:t>
            </a:r>
            <a:r>
              <a:rPr lang="es-ES_tradnl" dirty="0"/>
              <a:t> Jobs por defecto:</a:t>
            </a:r>
          </a:p>
          <a:p>
            <a:pPr lvl="1"/>
            <a:r>
              <a:rPr lang="es-ES_tradnl" dirty="0"/>
              <a:t>	</a:t>
            </a:r>
            <a:r>
              <a:rPr lang="es-ES_tradnl" i="1" dirty="0">
                <a:solidFill>
                  <a:schemeClr val="accent1">
                    <a:lumMod val="25000"/>
                  </a:schemeClr>
                </a:solidFill>
              </a:rPr>
              <a:t>Función </a:t>
            </a:r>
            <a:r>
              <a:rPr lang="es-ES_tradnl" i="1" dirty="0" err="1">
                <a:solidFill>
                  <a:schemeClr val="accent1">
                    <a:lumMod val="25000"/>
                  </a:schemeClr>
                </a:solidFill>
              </a:rPr>
              <a:t>day</a:t>
            </a:r>
            <a:r>
              <a:rPr lang="es-ES_tradnl" i="1" dirty="0">
                <a:solidFill>
                  <a:schemeClr val="accent1">
                    <a:lumMod val="25000"/>
                  </a:schemeClr>
                </a:solidFill>
              </a:rPr>
              <a:t> de </a:t>
            </a:r>
            <a:r>
              <a:rPr lang="es-ES_tradnl" i="1" dirty="0" err="1">
                <a:solidFill>
                  <a:schemeClr val="accent1">
                    <a:lumMod val="25000"/>
                  </a:schemeClr>
                </a:solidFill>
              </a:rPr>
              <a:t>pyspark</a:t>
            </a:r>
            <a:r>
              <a:rPr lang="es-ES_tradnl" i="1" dirty="0">
                <a:solidFill>
                  <a:schemeClr val="accent1">
                    <a:lumMod val="25000"/>
                  </a:schemeClr>
                </a:solidFill>
              </a:rPr>
              <a:t> no estaba presente, teniendo que desarrollar una función propia.</a:t>
            </a:r>
          </a:p>
          <a:p>
            <a:pPr marL="342900" indent="-342900">
              <a:buFont typeface="+mj-lt"/>
              <a:buAutoNum type="arabicPeriod"/>
            </a:pPr>
            <a:endParaRPr lang="es-ES_tradnl" dirty="0">
              <a:solidFill>
                <a:schemeClr val="accent1">
                  <a:lumMod val="25000"/>
                </a:schemeClr>
              </a:solidFill>
            </a:endParaRPr>
          </a:p>
          <a:p>
            <a:pPr marL="342900" indent="-342900">
              <a:buFont typeface="+mj-lt"/>
              <a:buAutoNum type="arabicPeriod"/>
            </a:pPr>
            <a:r>
              <a:rPr lang="es-ES_tradnl" dirty="0"/>
              <a:t>No hay almacenamiento temporal para </a:t>
            </a:r>
            <a:r>
              <a:rPr lang="es-ES_tradnl" b="1" dirty="0"/>
              <a:t>librerías en </a:t>
            </a:r>
            <a:r>
              <a:rPr lang="es-ES_tradnl" b="1" dirty="0" err="1"/>
              <a:t>Glue</a:t>
            </a:r>
            <a:r>
              <a:rPr lang="es-ES_tradnl" b="1" dirty="0"/>
              <a:t> Jobs </a:t>
            </a:r>
            <a:r>
              <a:rPr lang="es-ES_tradnl" dirty="0"/>
              <a:t>o carecemos de los </a:t>
            </a:r>
            <a:r>
              <a:rPr lang="es-ES_tradnl" b="1" dirty="0"/>
              <a:t>permisos</a:t>
            </a:r>
            <a:r>
              <a:rPr lang="es-ES_tradnl" dirty="0"/>
              <a:t> necesarios:</a:t>
            </a:r>
          </a:p>
          <a:p>
            <a:pPr lvl="2"/>
            <a:r>
              <a:rPr lang="es-ES_tradnl" i="1" dirty="0">
                <a:solidFill>
                  <a:schemeClr val="accent1">
                    <a:lumMod val="25000"/>
                  </a:schemeClr>
                </a:solidFill>
              </a:rPr>
              <a:t>Metemos las funciones de las librerías en el mismo Job.</a:t>
            </a:r>
          </a:p>
          <a:p>
            <a:pPr lvl="2"/>
            <a:endParaRPr lang="es-ES_tradnl" dirty="0"/>
          </a:p>
          <a:p>
            <a:pPr marL="342900" indent="-342900">
              <a:buFont typeface="+mj-lt"/>
              <a:buAutoNum type="arabicPeriod"/>
            </a:pPr>
            <a:r>
              <a:rPr lang="es-ES_tradnl" dirty="0"/>
              <a:t>Al agregar control de versiones mediante repositorios de </a:t>
            </a:r>
            <a:r>
              <a:rPr lang="es-ES_tradnl" dirty="0" err="1"/>
              <a:t>git</a:t>
            </a:r>
            <a:r>
              <a:rPr lang="es-ES_tradnl" dirty="0"/>
              <a:t> a </a:t>
            </a:r>
            <a:r>
              <a:rPr lang="es-ES_tradnl" dirty="0" err="1"/>
              <a:t>Glue</a:t>
            </a:r>
            <a:r>
              <a:rPr lang="es-ES_tradnl" dirty="0"/>
              <a:t> </a:t>
            </a:r>
            <a:r>
              <a:rPr lang="es-ES_tradnl" dirty="0" err="1"/>
              <a:t>job</a:t>
            </a:r>
            <a:r>
              <a:rPr lang="es-ES_tradnl" dirty="0"/>
              <a:t>, daba muchos problemas:</a:t>
            </a:r>
          </a:p>
          <a:p>
            <a:pPr lvl="2"/>
            <a:r>
              <a:rPr lang="es-ES_tradnl" i="1" dirty="0">
                <a:solidFill>
                  <a:schemeClr val="accent1">
                    <a:lumMod val="25000"/>
                  </a:schemeClr>
                </a:solidFill>
              </a:rPr>
              <a:t>Subir manualmente al repositorio.</a:t>
            </a:r>
          </a:p>
          <a:p>
            <a:pPr marL="342900" indent="-342900">
              <a:buFont typeface="+mj-lt"/>
              <a:buAutoNum type="arabicPeriod"/>
            </a:pPr>
            <a:endParaRPr lang="es-ES_tradnl" dirty="0"/>
          </a:p>
          <a:p>
            <a:pPr marL="342900" indent="-342900">
              <a:buFont typeface="+mj-lt"/>
              <a:buAutoNum type="arabicPeriod"/>
            </a:pPr>
            <a:r>
              <a:rPr lang="es-ES_tradnl" dirty="0"/>
              <a:t>Se buscaba automatizar el proceso mediante </a:t>
            </a:r>
            <a:r>
              <a:rPr lang="es-ES_tradnl" b="1" dirty="0" err="1"/>
              <a:t>StepFunctions</a:t>
            </a:r>
            <a:r>
              <a:rPr lang="es-ES_tradnl" dirty="0"/>
              <a:t>, pero no tenemos </a:t>
            </a:r>
            <a:r>
              <a:rPr lang="es-ES_tradnl" b="1" dirty="0"/>
              <a:t>permisos</a:t>
            </a:r>
            <a:r>
              <a:rPr lang="es-ES_tradnl" dirty="0"/>
              <a:t>:</a:t>
            </a:r>
          </a:p>
          <a:p>
            <a:pPr lvl="2"/>
            <a:r>
              <a:rPr lang="es-ES_tradnl" i="1" dirty="0">
                <a:solidFill>
                  <a:schemeClr val="accent1">
                    <a:lumMod val="25000"/>
                  </a:schemeClr>
                </a:solidFill>
              </a:rPr>
              <a:t>Se ejecuta manualmente.</a:t>
            </a:r>
          </a:p>
          <a:p>
            <a:pPr lvl="2"/>
            <a:endParaRPr lang="es-ES_tradnl" dirty="0"/>
          </a:p>
          <a:p>
            <a:pPr marL="342900" indent="-342900">
              <a:buFont typeface="+mj-lt"/>
              <a:buAutoNum type="arabicPeriod"/>
            </a:pPr>
            <a:r>
              <a:rPr lang="es-ES_tradnl" dirty="0"/>
              <a:t>No se podía </a:t>
            </a:r>
            <a:r>
              <a:rPr lang="es-ES_tradnl" b="1" dirty="0"/>
              <a:t>conectar </a:t>
            </a:r>
            <a:r>
              <a:rPr lang="es-ES_tradnl" b="1" dirty="0" err="1"/>
              <a:t>Athena</a:t>
            </a:r>
            <a:r>
              <a:rPr lang="es-ES_tradnl" b="1" dirty="0"/>
              <a:t> con </a:t>
            </a:r>
            <a:r>
              <a:rPr lang="es-ES_tradnl" b="1" dirty="0" err="1"/>
              <a:t>Power</a:t>
            </a:r>
            <a:r>
              <a:rPr lang="es-ES_tradnl" b="1" dirty="0"/>
              <a:t> BI</a:t>
            </a:r>
            <a:r>
              <a:rPr lang="es-ES_tradnl" dirty="0"/>
              <a:t>, por tema de </a:t>
            </a:r>
            <a:r>
              <a:rPr lang="es-ES_tradnl" b="1" dirty="0"/>
              <a:t>permisos</a:t>
            </a:r>
            <a:r>
              <a:rPr lang="es-ES_tradnl" dirty="0"/>
              <a:t>:</a:t>
            </a:r>
          </a:p>
          <a:p>
            <a:pPr marL="800100" lvl="1" indent="-342900">
              <a:buFont typeface="+mj-lt"/>
              <a:buAutoNum type="arabicPeriod"/>
            </a:pPr>
            <a:r>
              <a:rPr lang="es-ES_tradnl" dirty="0"/>
              <a:t>Se intenta generar RDS </a:t>
            </a:r>
            <a:r>
              <a:rPr lang="es-ES_tradnl" sz="1600" dirty="0"/>
              <a:t>(en vez de Athena) </a:t>
            </a:r>
            <a:r>
              <a:rPr lang="es-ES_tradnl" dirty="0"/>
              <a:t>para conectar POWER BI</a:t>
            </a:r>
          </a:p>
          <a:p>
            <a:pPr lvl="2"/>
            <a:r>
              <a:rPr lang="es-ES_tradnl" i="1" dirty="0" err="1">
                <a:solidFill>
                  <a:schemeClr val="accent1">
                    <a:lumMod val="25000"/>
                  </a:schemeClr>
                </a:solidFill>
              </a:rPr>
              <a:t>Obtamos</a:t>
            </a:r>
            <a:r>
              <a:rPr lang="es-ES_tradnl" i="1" dirty="0">
                <a:solidFill>
                  <a:schemeClr val="accent1">
                    <a:lumMod val="25000"/>
                  </a:schemeClr>
                </a:solidFill>
              </a:rPr>
              <a:t> por descargar las fuentes de datos de </a:t>
            </a:r>
            <a:r>
              <a:rPr lang="es-ES_tradnl" i="1" dirty="0" err="1">
                <a:solidFill>
                  <a:schemeClr val="accent1">
                    <a:lumMod val="25000"/>
                  </a:schemeClr>
                </a:solidFill>
              </a:rPr>
              <a:t>Athena</a:t>
            </a:r>
            <a:r>
              <a:rPr lang="es-ES_tradnl" i="1" dirty="0">
                <a:solidFill>
                  <a:schemeClr val="accent1">
                    <a:lumMod val="25000"/>
                  </a:schemeClr>
                </a:solidFill>
              </a:rPr>
              <a:t> </a:t>
            </a:r>
            <a:r>
              <a:rPr lang="es-ES_tradnl" sz="1600" i="1" dirty="0">
                <a:solidFill>
                  <a:schemeClr val="accent1">
                    <a:lumMod val="25000"/>
                  </a:schemeClr>
                </a:solidFill>
              </a:rPr>
              <a:t>(tablas y vistas) </a:t>
            </a:r>
            <a:r>
              <a:rPr lang="es-ES_tradnl" i="1" dirty="0">
                <a:solidFill>
                  <a:schemeClr val="accent1">
                    <a:lumMod val="25000"/>
                  </a:schemeClr>
                </a:solidFill>
              </a:rPr>
              <a:t>para trabajar en local en </a:t>
            </a:r>
            <a:r>
              <a:rPr lang="es-ES_tradnl" i="1" dirty="0" err="1">
                <a:solidFill>
                  <a:schemeClr val="accent1">
                    <a:lumMod val="25000"/>
                  </a:schemeClr>
                </a:solidFill>
              </a:rPr>
              <a:t>Power</a:t>
            </a:r>
            <a:r>
              <a:rPr lang="es-ES_tradnl" i="1" dirty="0">
                <a:solidFill>
                  <a:schemeClr val="accent1">
                    <a:lumMod val="25000"/>
                  </a:schemeClr>
                </a:solidFill>
              </a:rPr>
              <a:t> BI.</a:t>
            </a:r>
          </a:p>
        </p:txBody>
      </p:sp>
    </p:spTree>
    <p:extLst>
      <p:ext uri="{BB962C8B-B14F-4D97-AF65-F5344CB8AC3E}">
        <p14:creationId xmlns:p14="http://schemas.microsoft.com/office/powerpoint/2010/main" val="372381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0E38B08-802D-4164-A9F1-6C44A3B32802}"/>
              </a:ext>
            </a:extLst>
          </p:cNvPr>
          <p:cNvSpPr>
            <a:spLocks noGrp="1"/>
          </p:cNvSpPr>
          <p:nvPr>
            <p:ph type="dt" sz="half" idx="10"/>
          </p:nvPr>
        </p:nvSpPr>
        <p:spPr/>
        <p:txBody>
          <a:bodyPr/>
          <a:lstStyle/>
          <a:p>
            <a:fld id="{AC123CF5-7D66-4CD0-9E7B-9C396B7C8ADE}" type="datetime1">
              <a:rPr lang="en-US" smtClean="0"/>
              <a:t>3/30/2023</a:t>
            </a:fld>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sp>
        <p:nvSpPr>
          <p:cNvPr id="49" name="TextBox 48">
            <a:extLst>
              <a:ext uri="{FF2B5EF4-FFF2-40B4-BE49-F238E27FC236}">
                <a16:creationId xmlns:a16="http://schemas.microsoft.com/office/drawing/2014/main" id="{BFBEE536-15E8-4AEB-9601-528D20F19BCD}"/>
              </a:ext>
            </a:extLst>
          </p:cNvPr>
          <p:cNvSpPr txBox="1"/>
          <p:nvPr/>
        </p:nvSpPr>
        <p:spPr>
          <a:xfrm>
            <a:off x="2476733" y="1066351"/>
            <a:ext cx="3341612" cy="707886"/>
          </a:xfrm>
          <a:prstGeom prst="rect">
            <a:avLst/>
          </a:prstGeom>
          <a:noFill/>
        </p:spPr>
        <p:txBody>
          <a:bodyPr wrap="square" rtlCol="0" anchor="ctr">
            <a:spAutoFit/>
          </a:bodyPr>
          <a:lstStyle/>
          <a:p>
            <a:pPr algn="ctr"/>
            <a:r>
              <a:rPr lang="en-US" sz="4000" dirty="0" err="1">
                <a:latin typeface="+mj-lt"/>
              </a:rPr>
              <a:t>Conclusiones</a:t>
            </a:r>
            <a:endParaRPr lang="en-US" sz="4000" dirty="0">
              <a:latin typeface="+mj-lt"/>
            </a:endParaRPr>
          </a:p>
        </p:txBody>
      </p:sp>
      <p:grpSp>
        <p:nvGrpSpPr>
          <p:cNvPr id="53" name="Group 52">
            <a:extLst>
              <a:ext uri="{FF2B5EF4-FFF2-40B4-BE49-F238E27FC236}">
                <a16:creationId xmlns:a16="http://schemas.microsoft.com/office/drawing/2014/main" id="{38C9BB15-836C-43DB-A14E-1B60FA9DDB52}"/>
              </a:ext>
            </a:extLst>
          </p:cNvPr>
          <p:cNvGrpSpPr/>
          <p:nvPr/>
        </p:nvGrpSpPr>
        <p:grpSpPr>
          <a:xfrm>
            <a:off x="3478213" y="823913"/>
            <a:ext cx="5210174" cy="5210174"/>
            <a:chOff x="2282825" y="1614488"/>
            <a:chExt cx="4552950" cy="4552950"/>
          </a:xfrm>
        </p:grpSpPr>
        <p:sp>
          <p:nvSpPr>
            <p:cNvPr id="57" name="Freeform 5">
              <a:extLst>
                <a:ext uri="{FF2B5EF4-FFF2-40B4-BE49-F238E27FC236}">
                  <a16:creationId xmlns:a16="http://schemas.microsoft.com/office/drawing/2014/main" id="{36E76328-72C9-4B9D-8CE0-A57CC641427E}"/>
                </a:ext>
              </a:extLst>
            </p:cNvPr>
            <p:cNvSpPr>
              <a:spLocks/>
            </p:cNvSpPr>
            <p:nvPr/>
          </p:nvSpPr>
          <p:spPr bwMode="auto">
            <a:xfrm>
              <a:off x="5575300" y="2398713"/>
              <a:ext cx="1260475" cy="1320800"/>
            </a:xfrm>
            <a:custGeom>
              <a:avLst/>
              <a:gdLst>
                <a:gd name="T0" fmla="*/ 0 w 103"/>
                <a:gd name="T1" fmla="*/ 58 h 108"/>
                <a:gd name="T2" fmla="*/ 58 w 103"/>
                <a:gd name="T3" fmla="*/ 0 h 108"/>
                <a:gd name="T4" fmla="*/ 103 w 103"/>
                <a:gd name="T5" fmla="*/ 108 h 108"/>
                <a:gd name="T6" fmla="*/ 21 w 103"/>
                <a:gd name="T7" fmla="*/ 108 h 108"/>
                <a:gd name="T8" fmla="*/ 0 w 103"/>
                <a:gd name="T9" fmla="*/ 58 h 108"/>
              </a:gdLst>
              <a:ahLst/>
              <a:cxnLst>
                <a:cxn ang="0">
                  <a:pos x="T0" y="T1"/>
                </a:cxn>
                <a:cxn ang="0">
                  <a:pos x="T2" y="T3"/>
                </a:cxn>
                <a:cxn ang="0">
                  <a:pos x="T4" y="T5"/>
                </a:cxn>
                <a:cxn ang="0">
                  <a:pos x="T6" y="T7"/>
                </a:cxn>
                <a:cxn ang="0">
                  <a:pos x="T8" y="T9"/>
                </a:cxn>
              </a:cxnLst>
              <a:rect l="0" t="0" r="r" b="b"/>
              <a:pathLst>
                <a:path w="103" h="108">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
              <a:extLst>
                <a:ext uri="{FF2B5EF4-FFF2-40B4-BE49-F238E27FC236}">
                  <a16:creationId xmlns:a16="http://schemas.microsoft.com/office/drawing/2014/main" id="{99B30E6E-5BB6-4C4B-87C3-64DCFDD00C5A}"/>
                </a:ext>
              </a:extLst>
            </p:cNvPr>
            <p:cNvSpPr>
              <a:spLocks/>
            </p:cNvSpPr>
            <p:nvPr/>
          </p:nvSpPr>
          <p:spPr bwMode="auto">
            <a:xfrm>
              <a:off x="5575300" y="4049713"/>
              <a:ext cx="1260475" cy="1335088"/>
            </a:xfrm>
            <a:custGeom>
              <a:avLst/>
              <a:gdLst>
                <a:gd name="T0" fmla="*/ 21 w 103"/>
                <a:gd name="T1" fmla="*/ 0 h 109"/>
                <a:gd name="T2" fmla="*/ 103 w 103"/>
                <a:gd name="T3" fmla="*/ 0 h 109"/>
                <a:gd name="T4" fmla="*/ 58 w 103"/>
                <a:gd name="T5" fmla="*/ 109 h 109"/>
                <a:gd name="T6" fmla="*/ 0 w 103"/>
                <a:gd name="T7" fmla="*/ 51 h 109"/>
                <a:gd name="T8" fmla="*/ 21 w 103"/>
                <a:gd name="T9" fmla="*/ 0 h 109"/>
              </a:gdLst>
              <a:ahLst/>
              <a:cxnLst>
                <a:cxn ang="0">
                  <a:pos x="T0" y="T1"/>
                </a:cxn>
                <a:cxn ang="0">
                  <a:pos x="T2" y="T3"/>
                </a:cxn>
                <a:cxn ang="0">
                  <a:pos x="T4" y="T5"/>
                </a:cxn>
                <a:cxn ang="0">
                  <a:pos x="T6" y="T7"/>
                </a:cxn>
                <a:cxn ang="0">
                  <a:pos x="T8" y="T9"/>
                </a:cxn>
              </a:cxnLst>
              <a:rect l="0" t="0" r="r" b="b"/>
              <a:pathLst>
                <a:path w="103" h="109">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7">
              <a:extLst>
                <a:ext uri="{FF2B5EF4-FFF2-40B4-BE49-F238E27FC236}">
                  <a16:creationId xmlns:a16="http://schemas.microsoft.com/office/drawing/2014/main" id="{D3F11AAF-8333-456A-8917-E09B48A8FB94}"/>
                </a:ext>
              </a:extLst>
            </p:cNvPr>
            <p:cNvSpPr>
              <a:spLocks/>
            </p:cNvSpPr>
            <p:nvPr/>
          </p:nvSpPr>
          <p:spPr bwMode="auto">
            <a:xfrm>
              <a:off x="4730750" y="1614488"/>
              <a:ext cx="1322388" cy="1260475"/>
            </a:xfrm>
            <a:custGeom>
              <a:avLst/>
              <a:gdLst>
                <a:gd name="T0" fmla="*/ 0 w 108"/>
                <a:gd name="T1" fmla="*/ 82 h 103"/>
                <a:gd name="T2" fmla="*/ 0 w 108"/>
                <a:gd name="T3" fmla="*/ 0 h 103"/>
                <a:gd name="T4" fmla="*/ 108 w 108"/>
                <a:gd name="T5" fmla="*/ 45 h 103"/>
                <a:gd name="T6" fmla="*/ 50 w 108"/>
                <a:gd name="T7" fmla="*/ 103 h 103"/>
                <a:gd name="T8" fmla="*/ 0 w 108"/>
                <a:gd name="T9" fmla="*/ 82 h 103"/>
              </a:gdLst>
              <a:ahLst/>
              <a:cxnLst>
                <a:cxn ang="0">
                  <a:pos x="T0" y="T1"/>
                </a:cxn>
                <a:cxn ang="0">
                  <a:pos x="T2" y="T3"/>
                </a:cxn>
                <a:cxn ang="0">
                  <a:pos x="T4" y="T5"/>
                </a:cxn>
                <a:cxn ang="0">
                  <a:pos x="T6" y="T7"/>
                </a:cxn>
                <a:cxn ang="0">
                  <a:pos x="T8" y="T9"/>
                </a:cxn>
              </a:cxnLst>
              <a:rect l="0" t="0" r="r" b="b"/>
              <a:pathLst>
                <a:path w="108" h="103">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8">
              <a:extLst>
                <a:ext uri="{FF2B5EF4-FFF2-40B4-BE49-F238E27FC236}">
                  <a16:creationId xmlns:a16="http://schemas.microsoft.com/office/drawing/2014/main" id="{5E26CB43-D01F-48D4-9844-7A18195394D0}"/>
                </a:ext>
              </a:extLst>
            </p:cNvPr>
            <p:cNvSpPr>
              <a:spLocks/>
            </p:cNvSpPr>
            <p:nvPr/>
          </p:nvSpPr>
          <p:spPr bwMode="auto">
            <a:xfrm>
              <a:off x="2282825" y="4049713"/>
              <a:ext cx="1260475" cy="1335088"/>
            </a:xfrm>
            <a:custGeom>
              <a:avLst/>
              <a:gdLst>
                <a:gd name="T0" fmla="*/ 103 w 103"/>
                <a:gd name="T1" fmla="*/ 51 h 109"/>
                <a:gd name="T2" fmla="*/ 45 w 103"/>
                <a:gd name="T3" fmla="*/ 109 h 109"/>
                <a:gd name="T4" fmla="*/ 0 w 103"/>
                <a:gd name="T5" fmla="*/ 0 h 109"/>
                <a:gd name="T6" fmla="*/ 83 w 103"/>
                <a:gd name="T7" fmla="*/ 0 h 109"/>
                <a:gd name="T8" fmla="*/ 103 w 103"/>
                <a:gd name="T9" fmla="*/ 51 h 109"/>
              </a:gdLst>
              <a:ahLst/>
              <a:cxnLst>
                <a:cxn ang="0">
                  <a:pos x="T0" y="T1"/>
                </a:cxn>
                <a:cxn ang="0">
                  <a:pos x="T2" y="T3"/>
                </a:cxn>
                <a:cxn ang="0">
                  <a:pos x="T4" y="T5"/>
                </a:cxn>
                <a:cxn ang="0">
                  <a:pos x="T6" y="T7"/>
                </a:cxn>
                <a:cxn ang="0">
                  <a:pos x="T8" y="T9"/>
                </a:cxn>
              </a:cxnLst>
              <a:rect l="0" t="0" r="r" b="b"/>
              <a:pathLst>
                <a:path w="103" h="109">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1">
              <a:extLst>
                <a:ext uri="{FF2B5EF4-FFF2-40B4-BE49-F238E27FC236}">
                  <a16:creationId xmlns:a16="http://schemas.microsoft.com/office/drawing/2014/main" id="{612C8F94-2844-4771-88D2-3C2381E271F7}"/>
                </a:ext>
              </a:extLst>
            </p:cNvPr>
            <p:cNvSpPr>
              <a:spLocks/>
            </p:cNvSpPr>
            <p:nvPr/>
          </p:nvSpPr>
          <p:spPr bwMode="auto">
            <a:xfrm>
              <a:off x="3067050" y="4906963"/>
              <a:ext cx="1333500" cy="1260475"/>
            </a:xfrm>
            <a:custGeom>
              <a:avLst/>
              <a:gdLst>
                <a:gd name="T0" fmla="*/ 109 w 109"/>
                <a:gd name="T1" fmla="*/ 20 h 103"/>
                <a:gd name="T2" fmla="*/ 109 w 109"/>
                <a:gd name="T3" fmla="*/ 103 h 103"/>
                <a:gd name="T4" fmla="*/ 0 w 109"/>
                <a:gd name="T5" fmla="*/ 58 h 103"/>
                <a:gd name="T6" fmla="*/ 58 w 109"/>
                <a:gd name="T7" fmla="*/ 0 h 103"/>
                <a:gd name="T8" fmla="*/ 109 w 109"/>
                <a:gd name="T9" fmla="*/ 20 h 103"/>
              </a:gdLst>
              <a:ahLst/>
              <a:cxnLst>
                <a:cxn ang="0">
                  <a:pos x="T0" y="T1"/>
                </a:cxn>
                <a:cxn ang="0">
                  <a:pos x="T2" y="T3"/>
                </a:cxn>
                <a:cxn ang="0">
                  <a:pos x="T4" y="T5"/>
                </a:cxn>
                <a:cxn ang="0">
                  <a:pos x="T6" y="T7"/>
                </a:cxn>
                <a:cxn ang="0">
                  <a:pos x="T8" y="T9"/>
                </a:cxn>
              </a:cxnLst>
              <a:rect l="0" t="0" r="r" b="b"/>
              <a:pathLst>
                <a:path w="109" h="103">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1">
                <a:lumMod val="9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12">
              <a:extLst>
                <a:ext uri="{FF2B5EF4-FFF2-40B4-BE49-F238E27FC236}">
                  <a16:creationId xmlns:a16="http://schemas.microsoft.com/office/drawing/2014/main" id="{3DF4FBAC-E327-4188-9A1E-4B22ABF33630}"/>
                </a:ext>
              </a:extLst>
            </p:cNvPr>
            <p:cNvSpPr>
              <a:spLocks/>
            </p:cNvSpPr>
            <p:nvPr/>
          </p:nvSpPr>
          <p:spPr bwMode="auto">
            <a:xfrm>
              <a:off x="4730750" y="4906963"/>
              <a:ext cx="1322388" cy="1260475"/>
            </a:xfrm>
            <a:custGeom>
              <a:avLst/>
              <a:gdLst>
                <a:gd name="T0" fmla="*/ 50 w 108"/>
                <a:gd name="T1" fmla="*/ 0 h 103"/>
                <a:gd name="T2" fmla="*/ 108 w 108"/>
                <a:gd name="T3" fmla="*/ 58 h 103"/>
                <a:gd name="T4" fmla="*/ 0 w 108"/>
                <a:gd name="T5" fmla="*/ 103 h 103"/>
                <a:gd name="T6" fmla="*/ 0 w 108"/>
                <a:gd name="T7" fmla="*/ 20 h 103"/>
                <a:gd name="T8" fmla="*/ 50 w 108"/>
                <a:gd name="T9" fmla="*/ 0 h 103"/>
              </a:gdLst>
              <a:ahLst/>
              <a:cxnLst>
                <a:cxn ang="0">
                  <a:pos x="T0" y="T1"/>
                </a:cxn>
                <a:cxn ang="0">
                  <a:pos x="T2" y="T3"/>
                </a:cxn>
                <a:cxn ang="0">
                  <a:pos x="T4" y="T5"/>
                </a:cxn>
                <a:cxn ang="0">
                  <a:pos x="T6" y="T7"/>
                </a:cxn>
                <a:cxn ang="0">
                  <a:pos x="T8" y="T9"/>
                </a:cxn>
              </a:cxnLst>
              <a:rect l="0" t="0" r="r" b="b"/>
              <a:pathLst>
                <a:path w="108" h="103">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6">
                <a:lumMod val="60000"/>
                <a:lumOff val="40000"/>
              </a:schemeClr>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80" name="TextBox 79">
            <a:extLst>
              <a:ext uri="{FF2B5EF4-FFF2-40B4-BE49-F238E27FC236}">
                <a16:creationId xmlns:a16="http://schemas.microsoft.com/office/drawing/2014/main" id="{4D60BA3D-3660-4ECB-A758-379067B1E10D}"/>
              </a:ext>
            </a:extLst>
          </p:cNvPr>
          <p:cNvSpPr txBox="1"/>
          <p:nvPr/>
        </p:nvSpPr>
        <p:spPr>
          <a:xfrm>
            <a:off x="2590642" y="2189360"/>
            <a:ext cx="3113797" cy="646331"/>
          </a:xfrm>
          <a:prstGeom prst="rect">
            <a:avLst/>
          </a:prstGeom>
          <a:noFill/>
          <a:ln w="6350">
            <a:noFill/>
            <a:prstDash val="dash"/>
          </a:ln>
        </p:spPr>
        <p:txBody>
          <a:bodyPr wrap="square" lIns="0" tIns="0" rIns="0" bIns="0" rtlCol="0">
            <a:spAutoFit/>
          </a:bodyPr>
          <a:lstStyle/>
          <a:p>
            <a:pPr algn="ctr"/>
            <a:r>
              <a:rPr lang="en-US" sz="1400" dirty="0" err="1">
                <a:solidFill>
                  <a:prstClr val="black">
                    <a:lumMod val="75000"/>
                    <a:lumOff val="25000"/>
                  </a:prstClr>
                </a:solidFill>
              </a:rPr>
              <a:t>En</a:t>
            </a:r>
            <a:r>
              <a:rPr lang="en-US" sz="1400" dirty="0">
                <a:solidFill>
                  <a:prstClr val="black">
                    <a:lumMod val="75000"/>
                    <a:lumOff val="25000"/>
                  </a:prstClr>
                </a:solidFill>
              </a:rPr>
              <a:t> base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objetivos</a:t>
            </a:r>
            <a:r>
              <a:rPr lang="en-US" sz="1400" dirty="0">
                <a:solidFill>
                  <a:prstClr val="black">
                    <a:lumMod val="75000"/>
                    <a:lumOff val="25000"/>
                  </a:prstClr>
                </a:solidFill>
              </a:rPr>
              <a:t> </a:t>
            </a:r>
            <a:r>
              <a:rPr lang="en-US" sz="1400" dirty="0" err="1">
                <a:solidFill>
                  <a:prstClr val="black">
                    <a:lumMod val="75000"/>
                    <a:lumOff val="25000"/>
                  </a:prstClr>
                </a:solidFill>
              </a:rPr>
              <a:t>podemos</a:t>
            </a:r>
            <a:r>
              <a:rPr lang="en-US" sz="1400" dirty="0">
                <a:solidFill>
                  <a:prstClr val="black">
                    <a:lumMod val="75000"/>
                    <a:lumOff val="25000"/>
                  </a:prstClr>
                </a:solidFill>
              </a:rPr>
              <a:t> </a:t>
            </a:r>
            <a:r>
              <a:rPr lang="en-US" sz="1400" dirty="0" err="1">
                <a:solidFill>
                  <a:prstClr val="black">
                    <a:lumMod val="75000"/>
                    <a:lumOff val="25000"/>
                  </a:prstClr>
                </a:solidFill>
              </a:rPr>
              <a:t>indicar</a:t>
            </a:r>
            <a:r>
              <a:rPr lang="en-US" sz="1400" dirty="0">
                <a:solidFill>
                  <a:prstClr val="black">
                    <a:lumMod val="75000"/>
                    <a:lumOff val="25000"/>
                  </a:prstClr>
                </a:solidFill>
              </a:rPr>
              <a:t>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siguientes</a:t>
            </a:r>
            <a:r>
              <a:rPr lang="en-US" sz="1400" dirty="0">
                <a:solidFill>
                  <a:prstClr val="black">
                    <a:lumMod val="75000"/>
                    <a:lumOff val="25000"/>
                  </a:prstClr>
                </a:solidFill>
              </a:rPr>
              <a:t> puntos, </a:t>
            </a:r>
            <a:r>
              <a:rPr lang="en-US" sz="1400" dirty="0" err="1">
                <a:solidFill>
                  <a:prstClr val="black">
                    <a:lumMod val="75000"/>
                    <a:lumOff val="25000"/>
                  </a:prstClr>
                </a:solidFill>
              </a:rPr>
              <a:t>en</a:t>
            </a:r>
            <a:r>
              <a:rPr lang="en-US" sz="1400" dirty="0">
                <a:solidFill>
                  <a:prstClr val="black">
                    <a:lumMod val="75000"/>
                    <a:lumOff val="25000"/>
                  </a:prstClr>
                </a:solidFill>
              </a:rPr>
              <a:t> base al </a:t>
            </a:r>
            <a:r>
              <a:rPr lang="en-US" sz="1400" dirty="0" err="1">
                <a:solidFill>
                  <a:prstClr val="black">
                    <a:lumMod val="75000"/>
                    <a:lumOff val="25000"/>
                  </a:prstClr>
                </a:solidFill>
              </a:rPr>
              <a:t>trabajo</a:t>
            </a:r>
            <a:r>
              <a:rPr lang="en-US" sz="1400" dirty="0">
                <a:solidFill>
                  <a:prstClr val="black">
                    <a:lumMod val="75000"/>
                    <a:lumOff val="25000"/>
                  </a:prstClr>
                </a:solidFill>
              </a:rPr>
              <a:t> </a:t>
            </a:r>
            <a:r>
              <a:rPr lang="en-US" sz="1400" dirty="0" err="1">
                <a:solidFill>
                  <a:prstClr val="black">
                    <a:lumMod val="75000"/>
                    <a:lumOff val="25000"/>
                  </a:prstClr>
                </a:solidFill>
              </a:rPr>
              <a:t>desempeñado</a:t>
            </a:r>
            <a:r>
              <a:rPr lang="en-US" sz="1400" dirty="0">
                <a:solidFill>
                  <a:prstClr val="black">
                    <a:lumMod val="75000"/>
                    <a:lumOff val="25000"/>
                  </a:prstClr>
                </a:solidFill>
              </a:rPr>
              <a:t>. </a:t>
            </a:r>
          </a:p>
        </p:txBody>
      </p:sp>
      <p:sp>
        <p:nvSpPr>
          <p:cNvPr id="96" name="TextBox 95">
            <a:extLst>
              <a:ext uri="{FF2B5EF4-FFF2-40B4-BE49-F238E27FC236}">
                <a16:creationId xmlns:a16="http://schemas.microsoft.com/office/drawing/2014/main" id="{2C4DDEE5-612D-43F3-8FEB-04A5A985E88C}"/>
              </a:ext>
            </a:extLst>
          </p:cNvPr>
          <p:cNvSpPr txBox="1"/>
          <p:nvPr/>
        </p:nvSpPr>
        <p:spPr>
          <a:xfrm>
            <a:off x="4767778" y="5170262"/>
            <a:ext cx="1133856" cy="276999"/>
          </a:xfrm>
          <a:prstGeom prst="rect">
            <a:avLst/>
          </a:prstGeom>
          <a:noFill/>
        </p:spPr>
        <p:txBody>
          <a:bodyPr wrap="square" rtlCol="0" anchor="ctr">
            <a:spAutoFit/>
          </a:bodyPr>
          <a:lstStyle/>
          <a:p>
            <a:pPr algn="ctr"/>
            <a:r>
              <a:rPr lang="en-US" sz="1200" b="1" dirty="0">
                <a:solidFill>
                  <a:prstClr val="white"/>
                </a:solidFill>
                <a:latin typeface="Segoe UI"/>
              </a:rPr>
              <a:t>AWS </a:t>
            </a:r>
          </a:p>
        </p:txBody>
      </p:sp>
      <p:sp>
        <p:nvSpPr>
          <p:cNvPr id="102" name="TextBox 101">
            <a:extLst>
              <a:ext uri="{FF2B5EF4-FFF2-40B4-BE49-F238E27FC236}">
                <a16:creationId xmlns:a16="http://schemas.microsoft.com/office/drawing/2014/main" id="{7EC010D9-716C-4DFE-9BAE-AA15065FC16D}"/>
              </a:ext>
            </a:extLst>
          </p:cNvPr>
          <p:cNvSpPr txBox="1"/>
          <p:nvPr/>
        </p:nvSpPr>
        <p:spPr>
          <a:xfrm>
            <a:off x="7466486" y="454422"/>
            <a:ext cx="2265624" cy="646331"/>
          </a:xfrm>
          <a:prstGeom prst="rect">
            <a:avLst/>
          </a:prstGeom>
          <a:noFill/>
          <a:ln w="6350">
            <a:noFill/>
            <a:prstDash val="dash"/>
          </a:ln>
        </p:spPr>
        <p:txBody>
          <a:bodyPr wrap="square" lIns="0" tIns="0" rIns="0" bIns="0" rtlCol="0" anchor="ctr">
            <a:spAutoFit/>
          </a:bodyPr>
          <a:lstStyle/>
          <a:p>
            <a:pPr algn="ctr"/>
            <a:r>
              <a:rPr lang="en-US" sz="1400" dirty="0">
                <a:solidFill>
                  <a:prstClr val="black">
                    <a:lumMod val="75000"/>
                    <a:lumOff val="25000"/>
                  </a:prstClr>
                </a:solidFill>
              </a:rPr>
              <a:t>Se </a:t>
            </a:r>
            <a:r>
              <a:rPr lang="en-US" sz="1400" dirty="0" err="1">
                <a:solidFill>
                  <a:prstClr val="black">
                    <a:lumMod val="75000"/>
                    <a:lumOff val="25000"/>
                  </a:prstClr>
                </a:solidFill>
              </a:rPr>
              <a:t>entrega</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a:t>
            </a:r>
            <a:r>
              <a:rPr lang="en-US" sz="1400" dirty="0" err="1">
                <a:solidFill>
                  <a:prstClr val="black">
                    <a:lumMod val="75000"/>
                    <a:lumOff val="25000"/>
                  </a:prstClr>
                </a:solidFill>
              </a:rPr>
              <a:t>una</a:t>
            </a:r>
            <a:r>
              <a:rPr lang="en-US" sz="1400" dirty="0">
                <a:solidFill>
                  <a:prstClr val="black">
                    <a:lumMod val="75000"/>
                    <a:lumOff val="25000"/>
                  </a:prstClr>
                </a:solidFill>
              </a:rPr>
              <a:t> </a:t>
            </a:r>
            <a:r>
              <a:rPr lang="en-US" sz="1400" dirty="0" err="1">
                <a:solidFill>
                  <a:prstClr val="black">
                    <a:lumMod val="75000"/>
                    <a:lumOff val="25000"/>
                  </a:prstClr>
                </a:solidFill>
              </a:rPr>
              <a:t>arquitectura</a:t>
            </a:r>
            <a:r>
              <a:rPr lang="en-US" sz="1400" dirty="0">
                <a:solidFill>
                  <a:prstClr val="black">
                    <a:lumMod val="75000"/>
                    <a:lumOff val="25000"/>
                  </a:prstClr>
                </a:solidFill>
              </a:rPr>
              <a:t> data lake </a:t>
            </a:r>
            <a:r>
              <a:rPr lang="en-US" sz="1400" dirty="0" err="1">
                <a:solidFill>
                  <a:prstClr val="black">
                    <a:lumMod val="75000"/>
                    <a:lumOff val="25000"/>
                  </a:prstClr>
                </a:solidFill>
              </a:rPr>
              <a:t>totalmente</a:t>
            </a:r>
            <a:r>
              <a:rPr lang="en-US" sz="1400" dirty="0">
                <a:solidFill>
                  <a:prstClr val="black">
                    <a:lumMod val="75000"/>
                    <a:lumOff val="25000"/>
                  </a:prstClr>
                </a:solidFill>
              </a:rPr>
              <a:t> </a:t>
            </a:r>
            <a:r>
              <a:rPr lang="en-US" sz="1400" dirty="0" err="1">
                <a:solidFill>
                  <a:prstClr val="black">
                    <a:lumMod val="75000"/>
                    <a:lumOff val="25000"/>
                  </a:prstClr>
                </a:solidFill>
              </a:rPr>
              <a:t>explotable</a:t>
            </a:r>
            <a:endParaRPr lang="en-US" sz="1400" dirty="0">
              <a:solidFill>
                <a:prstClr val="black">
                  <a:lumMod val="75000"/>
                  <a:lumOff val="25000"/>
                </a:prstClr>
              </a:solidFill>
            </a:endParaRPr>
          </a:p>
        </p:txBody>
      </p:sp>
      <p:sp>
        <p:nvSpPr>
          <p:cNvPr id="103" name="TextBox 102">
            <a:extLst>
              <a:ext uri="{FF2B5EF4-FFF2-40B4-BE49-F238E27FC236}">
                <a16:creationId xmlns:a16="http://schemas.microsoft.com/office/drawing/2014/main" id="{1EE48EA5-D88A-4508-AFEA-2271AF4BE0B5}"/>
              </a:ext>
            </a:extLst>
          </p:cNvPr>
          <p:cNvSpPr txBox="1"/>
          <p:nvPr/>
        </p:nvSpPr>
        <p:spPr>
          <a:xfrm>
            <a:off x="6859237" y="504448"/>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01</a:t>
            </a:r>
          </a:p>
        </p:txBody>
      </p:sp>
      <p:sp>
        <p:nvSpPr>
          <p:cNvPr id="105" name="TextBox 104">
            <a:extLst>
              <a:ext uri="{FF2B5EF4-FFF2-40B4-BE49-F238E27FC236}">
                <a16:creationId xmlns:a16="http://schemas.microsoft.com/office/drawing/2014/main" id="{0368B741-9BE2-408D-8EC8-FDFFCCA130F2}"/>
              </a:ext>
            </a:extLst>
          </p:cNvPr>
          <p:cNvSpPr txBox="1"/>
          <p:nvPr/>
        </p:nvSpPr>
        <p:spPr>
          <a:xfrm>
            <a:off x="8769237" y="2362155"/>
            <a:ext cx="2265624" cy="430887"/>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permite</a:t>
            </a:r>
            <a:r>
              <a:rPr lang="en-US" sz="1400" dirty="0">
                <a:solidFill>
                  <a:prstClr val="black">
                    <a:lumMod val="75000"/>
                    <a:lumOff val="25000"/>
                  </a:prstClr>
                </a:solidFill>
              </a:rPr>
              <a:t> a </a:t>
            </a:r>
            <a:r>
              <a:rPr lang="en-US" sz="1400" dirty="0" err="1">
                <a:solidFill>
                  <a:prstClr val="black">
                    <a:lumMod val="75000"/>
                    <a:lumOff val="25000"/>
                  </a:prstClr>
                </a:solidFill>
              </a:rPr>
              <a:t>cliente</a:t>
            </a:r>
            <a:r>
              <a:rPr lang="en-US" sz="1400" dirty="0">
                <a:solidFill>
                  <a:prstClr val="black">
                    <a:lumMod val="75000"/>
                    <a:lumOff val="25000"/>
                  </a:prstClr>
                </a:solidFill>
              </a:rPr>
              <a:t> la consulta de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mediante</a:t>
            </a:r>
            <a:r>
              <a:rPr lang="en-US" sz="1400" dirty="0">
                <a:solidFill>
                  <a:prstClr val="black">
                    <a:lumMod val="75000"/>
                    <a:lumOff val="25000"/>
                  </a:prstClr>
                </a:solidFill>
              </a:rPr>
              <a:t> SQL</a:t>
            </a:r>
          </a:p>
        </p:txBody>
      </p:sp>
      <p:sp>
        <p:nvSpPr>
          <p:cNvPr id="106" name="TextBox 105">
            <a:extLst>
              <a:ext uri="{FF2B5EF4-FFF2-40B4-BE49-F238E27FC236}">
                <a16:creationId xmlns:a16="http://schemas.microsoft.com/office/drawing/2014/main" id="{BE3EAFD8-9627-4572-8B9B-23679360B532}"/>
              </a:ext>
            </a:extLst>
          </p:cNvPr>
          <p:cNvSpPr txBox="1"/>
          <p:nvPr/>
        </p:nvSpPr>
        <p:spPr>
          <a:xfrm>
            <a:off x="8727049" y="1860899"/>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02</a:t>
            </a:r>
          </a:p>
        </p:txBody>
      </p:sp>
      <p:sp>
        <p:nvSpPr>
          <p:cNvPr id="108" name="TextBox 107">
            <a:extLst>
              <a:ext uri="{FF2B5EF4-FFF2-40B4-BE49-F238E27FC236}">
                <a16:creationId xmlns:a16="http://schemas.microsoft.com/office/drawing/2014/main" id="{FB3CA6C2-D2A0-4481-9944-D320259C88C6}"/>
              </a:ext>
            </a:extLst>
          </p:cNvPr>
          <p:cNvSpPr txBox="1"/>
          <p:nvPr/>
        </p:nvSpPr>
        <p:spPr>
          <a:xfrm>
            <a:off x="8073733" y="5759858"/>
            <a:ext cx="2989128" cy="430887"/>
          </a:xfrm>
          <a:prstGeom prst="rect">
            <a:avLst/>
          </a:prstGeom>
          <a:noFill/>
          <a:ln w="6350">
            <a:noFill/>
            <a:prstDash val="dash"/>
          </a:ln>
        </p:spPr>
        <p:txBody>
          <a:bodyPr wrap="square" lIns="0" tIns="0" rIns="0" bIns="0" rtlCol="0" anchor="ctr">
            <a:spAutoFit/>
          </a:bodyPr>
          <a:lstStyle/>
          <a:p>
            <a:r>
              <a:rPr lang="en-US" sz="1400" dirty="0" err="1">
                <a:solidFill>
                  <a:prstClr val="black">
                    <a:lumMod val="75000"/>
                    <a:lumOff val="25000"/>
                  </a:prstClr>
                </a:solidFill>
              </a:rPr>
              <a:t>Representación</a:t>
            </a:r>
            <a:r>
              <a:rPr lang="en-US" sz="1400" dirty="0">
                <a:solidFill>
                  <a:prstClr val="black">
                    <a:lumMod val="75000"/>
                    <a:lumOff val="25000"/>
                  </a:prstClr>
                </a:solidFill>
              </a:rPr>
              <a:t> de </a:t>
            </a:r>
            <a:r>
              <a:rPr lang="en-US" sz="1400" dirty="0" err="1">
                <a:solidFill>
                  <a:prstClr val="black">
                    <a:lumMod val="75000"/>
                    <a:lumOff val="25000"/>
                  </a:prstClr>
                </a:solidFill>
              </a:rPr>
              <a:t>los</a:t>
            </a:r>
            <a:r>
              <a:rPr lang="en-US" sz="1400" dirty="0">
                <a:solidFill>
                  <a:prstClr val="black">
                    <a:lumMod val="75000"/>
                    <a:lumOff val="25000"/>
                  </a:prstClr>
                </a:solidFill>
              </a:rPr>
              <a:t> </a:t>
            </a:r>
            <a:r>
              <a:rPr lang="en-US" sz="1400" dirty="0" err="1">
                <a:solidFill>
                  <a:prstClr val="black">
                    <a:lumMod val="75000"/>
                    <a:lumOff val="25000"/>
                  </a:prstClr>
                </a:solidFill>
              </a:rPr>
              <a:t>datos</a:t>
            </a:r>
            <a:r>
              <a:rPr lang="en-US" sz="1400" dirty="0">
                <a:solidFill>
                  <a:prstClr val="black">
                    <a:lumMod val="75000"/>
                    <a:lumOff val="25000"/>
                  </a:prstClr>
                </a:solidFill>
              </a:rPr>
              <a:t> </a:t>
            </a:r>
            <a:r>
              <a:rPr lang="en-US" sz="1400" dirty="0" err="1">
                <a:solidFill>
                  <a:prstClr val="black">
                    <a:lumMod val="75000"/>
                    <a:lumOff val="25000"/>
                  </a:prstClr>
                </a:solidFill>
              </a:rPr>
              <a:t>en</a:t>
            </a:r>
            <a:r>
              <a:rPr lang="en-US" sz="1400" dirty="0">
                <a:solidFill>
                  <a:prstClr val="black">
                    <a:lumMod val="75000"/>
                    <a:lumOff val="25000"/>
                  </a:prstClr>
                </a:solidFill>
              </a:rPr>
              <a:t> Power BI </a:t>
            </a:r>
            <a:r>
              <a:rPr lang="en-US" sz="1400" dirty="0" err="1">
                <a:solidFill>
                  <a:prstClr val="black">
                    <a:lumMod val="75000"/>
                    <a:lumOff val="25000"/>
                  </a:prstClr>
                </a:solidFill>
              </a:rPr>
              <a:t>añadiendo</a:t>
            </a:r>
            <a:r>
              <a:rPr lang="en-US" sz="1400" dirty="0">
                <a:solidFill>
                  <a:prstClr val="black">
                    <a:lumMod val="75000"/>
                    <a:lumOff val="25000"/>
                  </a:prstClr>
                </a:solidFill>
              </a:rPr>
              <a:t> valor a la </a:t>
            </a:r>
            <a:r>
              <a:rPr lang="en-US" sz="1400" dirty="0" err="1">
                <a:solidFill>
                  <a:prstClr val="black">
                    <a:lumMod val="75000"/>
                    <a:lumOff val="25000"/>
                  </a:prstClr>
                </a:solidFill>
              </a:rPr>
              <a:t>capa</a:t>
            </a:r>
            <a:r>
              <a:rPr lang="en-US" sz="1400" dirty="0">
                <a:solidFill>
                  <a:prstClr val="black">
                    <a:lumMod val="75000"/>
                    <a:lumOff val="25000"/>
                  </a:prstClr>
                </a:solidFill>
              </a:rPr>
              <a:t> de </a:t>
            </a:r>
            <a:r>
              <a:rPr lang="en-US" sz="1400" dirty="0" err="1">
                <a:solidFill>
                  <a:prstClr val="black">
                    <a:lumMod val="75000"/>
                    <a:lumOff val="25000"/>
                  </a:prstClr>
                </a:solidFill>
              </a:rPr>
              <a:t>negocio</a:t>
            </a:r>
            <a:endParaRPr lang="en-US" sz="1400" dirty="0">
              <a:solidFill>
                <a:prstClr val="black">
                  <a:lumMod val="75000"/>
                  <a:lumOff val="25000"/>
                </a:prstClr>
              </a:solidFill>
            </a:endParaRPr>
          </a:p>
        </p:txBody>
      </p:sp>
      <p:sp>
        <p:nvSpPr>
          <p:cNvPr id="109" name="TextBox 108">
            <a:extLst>
              <a:ext uri="{FF2B5EF4-FFF2-40B4-BE49-F238E27FC236}">
                <a16:creationId xmlns:a16="http://schemas.microsoft.com/office/drawing/2014/main" id="{A2337708-EDAE-40E7-8891-75CBA660690D}"/>
              </a:ext>
            </a:extLst>
          </p:cNvPr>
          <p:cNvSpPr txBox="1"/>
          <p:nvPr/>
        </p:nvSpPr>
        <p:spPr>
          <a:xfrm>
            <a:off x="7466485" y="5702163"/>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04</a:t>
            </a:r>
          </a:p>
        </p:txBody>
      </p:sp>
      <p:sp>
        <p:nvSpPr>
          <p:cNvPr id="111" name="TextBox 110">
            <a:extLst>
              <a:ext uri="{FF2B5EF4-FFF2-40B4-BE49-F238E27FC236}">
                <a16:creationId xmlns:a16="http://schemas.microsoft.com/office/drawing/2014/main" id="{B51B4813-5B76-42C9-9FF7-617D29BC549A}"/>
              </a:ext>
            </a:extLst>
          </p:cNvPr>
          <p:cNvSpPr txBox="1"/>
          <p:nvPr/>
        </p:nvSpPr>
        <p:spPr>
          <a:xfrm flipH="1">
            <a:off x="1375068" y="5759858"/>
            <a:ext cx="2743201"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y </a:t>
            </a:r>
            <a:r>
              <a:rPr lang="en-US" sz="1400" dirty="0" err="1">
                <a:solidFill>
                  <a:prstClr val="black">
                    <a:lumMod val="75000"/>
                    <a:lumOff val="25000"/>
                  </a:prstClr>
                </a:solidFill>
              </a:rPr>
              <a:t>uso</a:t>
            </a:r>
            <a:r>
              <a:rPr lang="en-US" sz="1400" dirty="0">
                <a:solidFill>
                  <a:prstClr val="black">
                    <a:lumMod val="75000"/>
                    <a:lumOff val="25000"/>
                  </a:prstClr>
                </a:solidFill>
              </a:rPr>
              <a:t> de la </a:t>
            </a:r>
            <a:r>
              <a:rPr lang="en-US" sz="1400" dirty="0" err="1">
                <a:solidFill>
                  <a:prstClr val="black">
                    <a:lumMod val="75000"/>
                    <a:lumOff val="25000"/>
                  </a:prstClr>
                </a:solidFill>
              </a:rPr>
              <a:t>infraestructura</a:t>
            </a:r>
            <a:r>
              <a:rPr lang="en-US" sz="1400" dirty="0">
                <a:solidFill>
                  <a:prstClr val="black">
                    <a:lumMod val="75000"/>
                    <a:lumOff val="25000"/>
                  </a:prstClr>
                </a:solidFill>
              </a:rPr>
              <a:t> de Amazon</a:t>
            </a:r>
          </a:p>
        </p:txBody>
      </p:sp>
      <p:sp>
        <p:nvSpPr>
          <p:cNvPr id="112" name="TextBox 111">
            <a:extLst>
              <a:ext uri="{FF2B5EF4-FFF2-40B4-BE49-F238E27FC236}">
                <a16:creationId xmlns:a16="http://schemas.microsoft.com/office/drawing/2014/main" id="{B64B9EB9-7DD4-495F-B339-4B8ECB2FC66C}"/>
              </a:ext>
            </a:extLst>
          </p:cNvPr>
          <p:cNvSpPr txBox="1"/>
          <p:nvPr/>
        </p:nvSpPr>
        <p:spPr>
          <a:xfrm flipH="1">
            <a:off x="4118270" y="5702163"/>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05</a:t>
            </a:r>
          </a:p>
        </p:txBody>
      </p:sp>
      <p:sp>
        <p:nvSpPr>
          <p:cNvPr id="114" name="TextBox 113">
            <a:extLst>
              <a:ext uri="{FF2B5EF4-FFF2-40B4-BE49-F238E27FC236}">
                <a16:creationId xmlns:a16="http://schemas.microsoft.com/office/drawing/2014/main" id="{CCFCD813-4834-439C-AB96-3288C83DE75D}"/>
              </a:ext>
            </a:extLst>
          </p:cNvPr>
          <p:cNvSpPr txBox="1"/>
          <p:nvPr/>
        </p:nvSpPr>
        <p:spPr>
          <a:xfrm>
            <a:off x="8769237" y="4388608"/>
            <a:ext cx="2378763" cy="215444"/>
          </a:xfrm>
          <a:prstGeom prst="rect">
            <a:avLst/>
          </a:prstGeom>
          <a:noFill/>
          <a:ln w="6350">
            <a:noFill/>
            <a:prstDash val="dash"/>
          </a:ln>
        </p:spPr>
        <p:txBody>
          <a:bodyPr wrap="square" lIns="0" tIns="0" rIns="0" bIns="0" rtlCol="0" anchor="ctr">
            <a:spAutoFit/>
          </a:bodyPr>
          <a:lstStyle/>
          <a:p>
            <a:r>
              <a:rPr lang="en-US" sz="1400" dirty="0">
                <a:solidFill>
                  <a:prstClr val="black">
                    <a:lumMod val="75000"/>
                    <a:lumOff val="25000"/>
                  </a:prstClr>
                </a:solidFill>
              </a:rPr>
              <a:t>Se </a:t>
            </a:r>
            <a:r>
              <a:rPr lang="en-US" sz="1400" dirty="0" err="1">
                <a:solidFill>
                  <a:prstClr val="black">
                    <a:lumMod val="75000"/>
                    <a:lumOff val="25000"/>
                  </a:prstClr>
                </a:solidFill>
              </a:rPr>
              <a:t>obtienen</a:t>
            </a:r>
            <a:r>
              <a:rPr lang="en-US" sz="1400" dirty="0">
                <a:solidFill>
                  <a:prstClr val="black">
                    <a:lumMod val="75000"/>
                    <a:lumOff val="25000"/>
                  </a:prstClr>
                </a:solidFill>
              </a:rPr>
              <a:t> las KPI </a:t>
            </a:r>
            <a:r>
              <a:rPr lang="en-US" sz="1400" dirty="0" err="1">
                <a:solidFill>
                  <a:prstClr val="black">
                    <a:lumMod val="75000"/>
                    <a:lumOff val="25000"/>
                  </a:prstClr>
                </a:solidFill>
              </a:rPr>
              <a:t>solicitadas</a:t>
            </a:r>
            <a:endParaRPr lang="en-US" sz="1400" dirty="0">
              <a:solidFill>
                <a:prstClr val="black">
                  <a:lumMod val="75000"/>
                  <a:lumOff val="25000"/>
                </a:prstClr>
              </a:solidFill>
            </a:endParaRPr>
          </a:p>
        </p:txBody>
      </p:sp>
      <p:sp>
        <p:nvSpPr>
          <p:cNvPr id="115" name="TextBox 114">
            <a:extLst>
              <a:ext uri="{FF2B5EF4-FFF2-40B4-BE49-F238E27FC236}">
                <a16:creationId xmlns:a16="http://schemas.microsoft.com/office/drawing/2014/main" id="{20CAF368-9B31-4264-AC8A-F40CB7BC79DC}"/>
              </a:ext>
            </a:extLst>
          </p:cNvPr>
          <p:cNvSpPr txBox="1"/>
          <p:nvPr/>
        </p:nvSpPr>
        <p:spPr>
          <a:xfrm>
            <a:off x="8797237" y="3820084"/>
            <a:ext cx="607248" cy="523220"/>
          </a:xfrm>
          <a:prstGeom prst="rect">
            <a:avLst/>
          </a:prstGeom>
          <a:noFill/>
        </p:spPr>
        <p:txBody>
          <a:bodyPr wrap="square" rtlCol="0" anchor="ctr">
            <a:spAutoFit/>
          </a:bodyPr>
          <a:lstStyle/>
          <a:p>
            <a:r>
              <a:rPr lang="en-US" sz="2800" b="1" dirty="0">
                <a:solidFill>
                  <a:prstClr val="black">
                    <a:lumMod val="75000"/>
                    <a:lumOff val="25000"/>
                  </a:prstClr>
                </a:solidFill>
                <a:latin typeface="Segoe UI"/>
              </a:rPr>
              <a:t>03</a:t>
            </a:r>
          </a:p>
        </p:txBody>
      </p:sp>
      <p:sp>
        <p:nvSpPr>
          <p:cNvPr id="117" name="TextBox 116">
            <a:extLst>
              <a:ext uri="{FF2B5EF4-FFF2-40B4-BE49-F238E27FC236}">
                <a16:creationId xmlns:a16="http://schemas.microsoft.com/office/drawing/2014/main" id="{875E7094-ED57-4D45-8048-22D386090B54}"/>
              </a:ext>
            </a:extLst>
          </p:cNvPr>
          <p:cNvSpPr txBox="1"/>
          <p:nvPr/>
        </p:nvSpPr>
        <p:spPr>
          <a:xfrm>
            <a:off x="470780" y="4381776"/>
            <a:ext cx="2923987" cy="430887"/>
          </a:xfrm>
          <a:prstGeom prst="rect">
            <a:avLst/>
          </a:prstGeom>
          <a:noFill/>
          <a:ln w="6350">
            <a:noFill/>
            <a:prstDash val="dash"/>
          </a:ln>
        </p:spPr>
        <p:txBody>
          <a:bodyPr wrap="square" lIns="0" tIns="0" rIns="0" bIns="0" rtlCol="0" anchor="ctr">
            <a:spAutoFit/>
          </a:bodyPr>
          <a:lstStyle/>
          <a:p>
            <a:pPr algn="r"/>
            <a:r>
              <a:rPr lang="en-US" sz="1400" dirty="0" err="1">
                <a:solidFill>
                  <a:prstClr val="black">
                    <a:lumMod val="75000"/>
                    <a:lumOff val="25000"/>
                  </a:prstClr>
                </a:solidFill>
              </a:rPr>
              <a:t>Aprendizaje</a:t>
            </a:r>
            <a:r>
              <a:rPr lang="en-US" sz="1400" dirty="0">
                <a:solidFill>
                  <a:prstClr val="black">
                    <a:lumMod val="75000"/>
                    <a:lumOff val="25000"/>
                  </a:prstClr>
                </a:solidFill>
              </a:rPr>
              <a:t> del Desarrollo de </a:t>
            </a:r>
            <a:r>
              <a:rPr lang="en-US" sz="1400" dirty="0" err="1">
                <a:solidFill>
                  <a:prstClr val="black">
                    <a:lumMod val="75000"/>
                    <a:lumOff val="25000"/>
                  </a:prstClr>
                </a:solidFill>
              </a:rPr>
              <a:t>procesos</a:t>
            </a:r>
            <a:r>
              <a:rPr lang="en-US" sz="1400" dirty="0">
                <a:solidFill>
                  <a:prstClr val="black">
                    <a:lumMod val="75000"/>
                    <a:lumOff val="25000"/>
                  </a:prstClr>
                </a:solidFill>
              </a:rPr>
              <a:t> ETL con la </a:t>
            </a:r>
            <a:r>
              <a:rPr lang="en-US" sz="1400" dirty="0" err="1">
                <a:solidFill>
                  <a:prstClr val="black">
                    <a:lumMod val="75000"/>
                    <a:lumOff val="25000"/>
                  </a:prstClr>
                </a:solidFill>
              </a:rPr>
              <a:t>herramienta</a:t>
            </a:r>
            <a:r>
              <a:rPr lang="en-US" sz="1400" dirty="0">
                <a:solidFill>
                  <a:prstClr val="black">
                    <a:lumMod val="75000"/>
                    <a:lumOff val="25000"/>
                  </a:prstClr>
                </a:solidFill>
              </a:rPr>
              <a:t> de </a:t>
            </a:r>
            <a:r>
              <a:rPr lang="en-US" sz="1400" dirty="0" err="1">
                <a:solidFill>
                  <a:prstClr val="black">
                    <a:lumMod val="75000"/>
                    <a:lumOff val="25000"/>
                  </a:prstClr>
                </a:solidFill>
              </a:rPr>
              <a:t>aws</a:t>
            </a:r>
            <a:r>
              <a:rPr lang="en-US" sz="1400" dirty="0">
                <a:solidFill>
                  <a:prstClr val="black">
                    <a:lumMod val="75000"/>
                    <a:lumOff val="25000"/>
                  </a:prstClr>
                </a:solidFill>
              </a:rPr>
              <a:t> Glue</a:t>
            </a:r>
          </a:p>
        </p:txBody>
      </p:sp>
      <p:sp>
        <p:nvSpPr>
          <p:cNvPr id="118" name="TextBox 117">
            <a:extLst>
              <a:ext uri="{FF2B5EF4-FFF2-40B4-BE49-F238E27FC236}">
                <a16:creationId xmlns:a16="http://schemas.microsoft.com/office/drawing/2014/main" id="{FD89B67D-4950-441B-8E3E-BDD4BAEE1098}"/>
              </a:ext>
            </a:extLst>
          </p:cNvPr>
          <p:cNvSpPr txBox="1"/>
          <p:nvPr/>
        </p:nvSpPr>
        <p:spPr>
          <a:xfrm>
            <a:off x="2787518" y="3820084"/>
            <a:ext cx="607248" cy="523220"/>
          </a:xfrm>
          <a:prstGeom prst="rect">
            <a:avLst/>
          </a:prstGeom>
          <a:noFill/>
        </p:spPr>
        <p:txBody>
          <a:bodyPr wrap="square" rtlCol="0" anchor="ctr">
            <a:spAutoFit/>
          </a:bodyPr>
          <a:lstStyle/>
          <a:p>
            <a:pPr algn="r"/>
            <a:r>
              <a:rPr lang="en-US" sz="2800" b="1" dirty="0">
                <a:solidFill>
                  <a:prstClr val="black">
                    <a:lumMod val="75000"/>
                    <a:lumOff val="25000"/>
                  </a:prstClr>
                </a:solidFill>
                <a:latin typeface="Segoe UI"/>
              </a:rPr>
              <a:t>06</a:t>
            </a:r>
          </a:p>
        </p:txBody>
      </p:sp>
      <p:grpSp>
        <p:nvGrpSpPr>
          <p:cNvPr id="129" name="Group 128">
            <a:extLst>
              <a:ext uri="{FF2B5EF4-FFF2-40B4-BE49-F238E27FC236}">
                <a16:creationId xmlns:a16="http://schemas.microsoft.com/office/drawing/2014/main" id="{C1F4C45B-7DA1-4860-98E6-0B86D4048772}"/>
              </a:ext>
            </a:extLst>
          </p:cNvPr>
          <p:cNvGrpSpPr/>
          <p:nvPr/>
        </p:nvGrpSpPr>
        <p:grpSpPr>
          <a:xfrm>
            <a:off x="7792686" y="2506273"/>
            <a:ext cx="336153" cy="334233"/>
            <a:chOff x="4319588" y="3068638"/>
            <a:chExt cx="277813" cy="276225"/>
          </a:xfrm>
          <a:solidFill>
            <a:schemeClr val="bg1"/>
          </a:solidFill>
        </p:grpSpPr>
        <p:sp>
          <p:nvSpPr>
            <p:cNvPr id="130" name="Freeform 761">
              <a:extLst>
                <a:ext uri="{FF2B5EF4-FFF2-40B4-BE49-F238E27FC236}">
                  <a16:creationId xmlns:a16="http://schemas.microsoft.com/office/drawing/2014/main" id="{64A26402-E5AF-4DAB-92DF-D23DEF6142FF}"/>
                </a:ext>
              </a:extLst>
            </p:cNvPr>
            <p:cNvSpPr>
              <a:spLocks/>
            </p:cNvSpPr>
            <p:nvPr/>
          </p:nvSpPr>
          <p:spPr bwMode="auto">
            <a:xfrm>
              <a:off x="4319588" y="3068638"/>
              <a:ext cx="85725" cy="85725"/>
            </a:xfrm>
            <a:custGeom>
              <a:avLst/>
              <a:gdLst>
                <a:gd name="T0" fmla="*/ 256 w 271"/>
                <a:gd name="T1" fmla="*/ 0 h 271"/>
                <a:gd name="T2" fmla="*/ 16 w 271"/>
                <a:gd name="T3" fmla="*/ 0 h 271"/>
                <a:gd name="T4" fmla="*/ 13 w 271"/>
                <a:gd name="T5" fmla="*/ 0 h 271"/>
                <a:gd name="T6" fmla="*/ 9 w 271"/>
                <a:gd name="T7" fmla="*/ 1 h 271"/>
                <a:gd name="T8" fmla="*/ 7 w 271"/>
                <a:gd name="T9" fmla="*/ 3 h 271"/>
                <a:gd name="T10" fmla="*/ 5 w 271"/>
                <a:gd name="T11" fmla="*/ 4 h 271"/>
                <a:gd name="T12" fmla="*/ 3 w 271"/>
                <a:gd name="T13" fmla="*/ 6 h 271"/>
                <a:gd name="T14" fmla="*/ 2 w 271"/>
                <a:gd name="T15" fmla="*/ 10 h 271"/>
                <a:gd name="T16" fmla="*/ 1 w 271"/>
                <a:gd name="T17" fmla="*/ 12 h 271"/>
                <a:gd name="T18" fmla="*/ 0 w 271"/>
                <a:gd name="T19" fmla="*/ 15 h 271"/>
                <a:gd name="T20" fmla="*/ 0 w 271"/>
                <a:gd name="T21" fmla="*/ 256 h 271"/>
                <a:gd name="T22" fmla="*/ 1 w 271"/>
                <a:gd name="T23" fmla="*/ 260 h 271"/>
                <a:gd name="T24" fmla="*/ 2 w 271"/>
                <a:gd name="T25" fmla="*/ 262 h 271"/>
                <a:gd name="T26" fmla="*/ 3 w 271"/>
                <a:gd name="T27" fmla="*/ 265 h 271"/>
                <a:gd name="T28" fmla="*/ 5 w 271"/>
                <a:gd name="T29" fmla="*/ 267 h 271"/>
                <a:gd name="T30" fmla="*/ 7 w 271"/>
                <a:gd name="T31" fmla="*/ 268 h 271"/>
                <a:gd name="T32" fmla="*/ 9 w 271"/>
                <a:gd name="T33" fmla="*/ 270 h 271"/>
                <a:gd name="T34" fmla="*/ 13 w 271"/>
                <a:gd name="T35" fmla="*/ 271 h 271"/>
                <a:gd name="T36" fmla="*/ 16 w 271"/>
                <a:gd name="T37" fmla="*/ 271 h 271"/>
                <a:gd name="T38" fmla="*/ 256 w 271"/>
                <a:gd name="T39" fmla="*/ 271 h 271"/>
                <a:gd name="T40" fmla="*/ 259 w 271"/>
                <a:gd name="T41" fmla="*/ 271 h 271"/>
                <a:gd name="T42" fmla="*/ 262 w 271"/>
                <a:gd name="T43" fmla="*/ 270 h 271"/>
                <a:gd name="T44" fmla="*/ 265 w 271"/>
                <a:gd name="T45" fmla="*/ 268 h 271"/>
                <a:gd name="T46" fmla="*/ 267 w 271"/>
                <a:gd name="T47" fmla="*/ 267 h 271"/>
                <a:gd name="T48" fmla="*/ 269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9 w 271"/>
                <a:gd name="T63" fmla="*/ 6 h 271"/>
                <a:gd name="T64" fmla="*/ 267 w 271"/>
                <a:gd name="T65" fmla="*/ 4 h 271"/>
                <a:gd name="T66" fmla="*/ 265 w 271"/>
                <a:gd name="T67" fmla="*/ 3 h 271"/>
                <a:gd name="T68" fmla="*/ 262 w 271"/>
                <a:gd name="T69" fmla="*/ 1 h 271"/>
                <a:gd name="T70" fmla="*/ 259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6" y="0"/>
                  </a:lnTo>
                  <a:lnTo>
                    <a:pt x="13" y="0"/>
                  </a:lnTo>
                  <a:lnTo>
                    <a:pt x="9" y="1"/>
                  </a:lnTo>
                  <a:lnTo>
                    <a:pt x="7" y="3"/>
                  </a:lnTo>
                  <a:lnTo>
                    <a:pt x="5" y="4"/>
                  </a:lnTo>
                  <a:lnTo>
                    <a:pt x="3" y="6"/>
                  </a:lnTo>
                  <a:lnTo>
                    <a:pt x="2" y="10"/>
                  </a:lnTo>
                  <a:lnTo>
                    <a:pt x="1" y="12"/>
                  </a:lnTo>
                  <a:lnTo>
                    <a:pt x="0" y="15"/>
                  </a:lnTo>
                  <a:lnTo>
                    <a:pt x="0" y="256"/>
                  </a:lnTo>
                  <a:lnTo>
                    <a:pt x="1" y="260"/>
                  </a:lnTo>
                  <a:lnTo>
                    <a:pt x="2" y="262"/>
                  </a:lnTo>
                  <a:lnTo>
                    <a:pt x="3" y="265"/>
                  </a:lnTo>
                  <a:lnTo>
                    <a:pt x="5" y="267"/>
                  </a:lnTo>
                  <a:lnTo>
                    <a:pt x="7" y="268"/>
                  </a:lnTo>
                  <a:lnTo>
                    <a:pt x="9" y="270"/>
                  </a:lnTo>
                  <a:lnTo>
                    <a:pt x="13" y="271"/>
                  </a:lnTo>
                  <a:lnTo>
                    <a:pt x="16" y="271"/>
                  </a:lnTo>
                  <a:lnTo>
                    <a:pt x="256" y="271"/>
                  </a:lnTo>
                  <a:lnTo>
                    <a:pt x="259" y="271"/>
                  </a:lnTo>
                  <a:lnTo>
                    <a:pt x="262" y="270"/>
                  </a:lnTo>
                  <a:lnTo>
                    <a:pt x="265" y="268"/>
                  </a:lnTo>
                  <a:lnTo>
                    <a:pt x="267" y="267"/>
                  </a:lnTo>
                  <a:lnTo>
                    <a:pt x="269" y="265"/>
                  </a:lnTo>
                  <a:lnTo>
                    <a:pt x="270" y="262"/>
                  </a:lnTo>
                  <a:lnTo>
                    <a:pt x="271" y="260"/>
                  </a:lnTo>
                  <a:lnTo>
                    <a:pt x="271" y="256"/>
                  </a:lnTo>
                  <a:lnTo>
                    <a:pt x="271" y="15"/>
                  </a:lnTo>
                  <a:lnTo>
                    <a:pt x="271" y="12"/>
                  </a:lnTo>
                  <a:lnTo>
                    <a:pt x="270" y="10"/>
                  </a:lnTo>
                  <a:lnTo>
                    <a:pt x="269" y="6"/>
                  </a:lnTo>
                  <a:lnTo>
                    <a:pt x="267" y="4"/>
                  </a:lnTo>
                  <a:lnTo>
                    <a:pt x="265"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762">
              <a:extLst>
                <a:ext uri="{FF2B5EF4-FFF2-40B4-BE49-F238E27FC236}">
                  <a16:creationId xmlns:a16="http://schemas.microsoft.com/office/drawing/2014/main" id="{E368012F-9A7C-42DF-85A8-9F8D1418C20B}"/>
                </a:ext>
              </a:extLst>
            </p:cNvPr>
            <p:cNvSpPr>
              <a:spLocks/>
            </p:cNvSpPr>
            <p:nvPr/>
          </p:nvSpPr>
          <p:spPr bwMode="auto">
            <a:xfrm>
              <a:off x="4414838" y="3068638"/>
              <a:ext cx="85725" cy="85725"/>
            </a:xfrm>
            <a:custGeom>
              <a:avLst/>
              <a:gdLst>
                <a:gd name="T0" fmla="*/ 256 w 271"/>
                <a:gd name="T1" fmla="*/ 0 h 271"/>
                <a:gd name="T2" fmla="*/ 15 w 271"/>
                <a:gd name="T3" fmla="*/ 0 h 271"/>
                <a:gd name="T4" fmla="*/ 12 w 271"/>
                <a:gd name="T5" fmla="*/ 0 h 271"/>
                <a:gd name="T6" fmla="*/ 10 w 271"/>
                <a:gd name="T7" fmla="*/ 1 h 271"/>
                <a:gd name="T8" fmla="*/ 7 w 271"/>
                <a:gd name="T9" fmla="*/ 3 h 271"/>
                <a:gd name="T10" fmla="*/ 4 w 271"/>
                <a:gd name="T11" fmla="*/ 4 h 271"/>
                <a:gd name="T12" fmla="*/ 3 w 271"/>
                <a:gd name="T13" fmla="*/ 6 h 271"/>
                <a:gd name="T14" fmla="*/ 1 w 271"/>
                <a:gd name="T15" fmla="*/ 10 h 271"/>
                <a:gd name="T16" fmla="*/ 0 w 271"/>
                <a:gd name="T17" fmla="*/ 12 h 271"/>
                <a:gd name="T18" fmla="*/ 0 w 271"/>
                <a:gd name="T19" fmla="*/ 15 h 271"/>
                <a:gd name="T20" fmla="*/ 0 w 271"/>
                <a:gd name="T21" fmla="*/ 256 h 271"/>
                <a:gd name="T22" fmla="*/ 0 w 271"/>
                <a:gd name="T23" fmla="*/ 260 h 271"/>
                <a:gd name="T24" fmla="*/ 1 w 271"/>
                <a:gd name="T25" fmla="*/ 262 h 271"/>
                <a:gd name="T26" fmla="*/ 3 w 271"/>
                <a:gd name="T27" fmla="*/ 265 h 271"/>
                <a:gd name="T28" fmla="*/ 4 w 271"/>
                <a:gd name="T29" fmla="*/ 267 h 271"/>
                <a:gd name="T30" fmla="*/ 7 w 271"/>
                <a:gd name="T31" fmla="*/ 268 h 271"/>
                <a:gd name="T32" fmla="*/ 10 w 271"/>
                <a:gd name="T33" fmla="*/ 270 h 271"/>
                <a:gd name="T34" fmla="*/ 12 w 271"/>
                <a:gd name="T35" fmla="*/ 271 h 271"/>
                <a:gd name="T36" fmla="*/ 15 w 271"/>
                <a:gd name="T37" fmla="*/ 271 h 271"/>
                <a:gd name="T38" fmla="*/ 256 w 271"/>
                <a:gd name="T39" fmla="*/ 271 h 271"/>
                <a:gd name="T40" fmla="*/ 260 w 271"/>
                <a:gd name="T41" fmla="*/ 271 h 271"/>
                <a:gd name="T42" fmla="*/ 262 w 271"/>
                <a:gd name="T43" fmla="*/ 270 h 271"/>
                <a:gd name="T44" fmla="*/ 265 w 271"/>
                <a:gd name="T45" fmla="*/ 268 h 271"/>
                <a:gd name="T46" fmla="*/ 267 w 271"/>
                <a:gd name="T47" fmla="*/ 267 h 271"/>
                <a:gd name="T48" fmla="*/ 268 w 271"/>
                <a:gd name="T49" fmla="*/ 265 h 271"/>
                <a:gd name="T50" fmla="*/ 270 w 271"/>
                <a:gd name="T51" fmla="*/ 262 h 271"/>
                <a:gd name="T52" fmla="*/ 271 w 271"/>
                <a:gd name="T53" fmla="*/ 260 h 271"/>
                <a:gd name="T54" fmla="*/ 271 w 271"/>
                <a:gd name="T55" fmla="*/ 256 h 271"/>
                <a:gd name="T56" fmla="*/ 271 w 271"/>
                <a:gd name="T57" fmla="*/ 15 h 271"/>
                <a:gd name="T58" fmla="*/ 271 w 271"/>
                <a:gd name="T59" fmla="*/ 12 h 271"/>
                <a:gd name="T60" fmla="*/ 270 w 271"/>
                <a:gd name="T61" fmla="*/ 10 h 271"/>
                <a:gd name="T62" fmla="*/ 268 w 271"/>
                <a:gd name="T63" fmla="*/ 6 h 271"/>
                <a:gd name="T64" fmla="*/ 267 w 271"/>
                <a:gd name="T65" fmla="*/ 4 h 271"/>
                <a:gd name="T66" fmla="*/ 265 w 271"/>
                <a:gd name="T67" fmla="*/ 3 h 271"/>
                <a:gd name="T68" fmla="*/ 262 w 271"/>
                <a:gd name="T69" fmla="*/ 1 h 271"/>
                <a:gd name="T70" fmla="*/ 260 w 271"/>
                <a:gd name="T71" fmla="*/ 0 h 271"/>
                <a:gd name="T72" fmla="*/ 256 w 271"/>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1">
                  <a:moveTo>
                    <a:pt x="256" y="0"/>
                  </a:moveTo>
                  <a:lnTo>
                    <a:pt x="15" y="0"/>
                  </a:lnTo>
                  <a:lnTo>
                    <a:pt x="12" y="0"/>
                  </a:lnTo>
                  <a:lnTo>
                    <a:pt x="10" y="1"/>
                  </a:lnTo>
                  <a:lnTo>
                    <a:pt x="7" y="3"/>
                  </a:lnTo>
                  <a:lnTo>
                    <a:pt x="4" y="4"/>
                  </a:lnTo>
                  <a:lnTo>
                    <a:pt x="3" y="6"/>
                  </a:lnTo>
                  <a:lnTo>
                    <a:pt x="1" y="10"/>
                  </a:lnTo>
                  <a:lnTo>
                    <a:pt x="0" y="12"/>
                  </a:lnTo>
                  <a:lnTo>
                    <a:pt x="0" y="15"/>
                  </a:lnTo>
                  <a:lnTo>
                    <a:pt x="0" y="256"/>
                  </a:lnTo>
                  <a:lnTo>
                    <a:pt x="0" y="260"/>
                  </a:lnTo>
                  <a:lnTo>
                    <a:pt x="1" y="262"/>
                  </a:lnTo>
                  <a:lnTo>
                    <a:pt x="3" y="265"/>
                  </a:lnTo>
                  <a:lnTo>
                    <a:pt x="4" y="267"/>
                  </a:lnTo>
                  <a:lnTo>
                    <a:pt x="7" y="268"/>
                  </a:lnTo>
                  <a:lnTo>
                    <a:pt x="10" y="270"/>
                  </a:lnTo>
                  <a:lnTo>
                    <a:pt x="12" y="271"/>
                  </a:lnTo>
                  <a:lnTo>
                    <a:pt x="15" y="271"/>
                  </a:lnTo>
                  <a:lnTo>
                    <a:pt x="256" y="271"/>
                  </a:lnTo>
                  <a:lnTo>
                    <a:pt x="260" y="271"/>
                  </a:lnTo>
                  <a:lnTo>
                    <a:pt x="262" y="270"/>
                  </a:lnTo>
                  <a:lnTo>
                    <a:pt x="265" y="268"/>
                  </a:lnTo>
                  <a:lnTo>
                    <a:pt x="267" y="267"/>
                  </a:lnTo>
                  <a:lnTo>
                    <a:pt x="268" y="265"/>
                  </a:lnTo>
                  <a:lnTo>
                    <a:pt x="270" y="262"/>
                  </a:lnTo>
                  <a:lnTo>
                    <a:pt x="271" y="260"/>
                  </a:lnTo>
                  <a:lnTo>
                    <a:pt x="271" y="256"/>
                  </a:lnTo>
                  <a:lnTo>
                    <a:pt x="271" y="15"/>
                  </a:lnTo>
                  <a:lnTo>
                    <a:pt x="271" y="12"/>
                  </a:lnTo>
                  <a:lnTo>
                    <a:pt x="270" y="10"/>
                  </a:lnTo>
                  <a:lnTo>
                    <a:pt x="268" y="6"/>
                  </a:lnTo>
                  <a:lnTo>
                    <a:pt x="267" y="4"/>
                  </a:lnTo>
                  <a:lnTo>
                    <a:pt x="265" y="3"/>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763">
              <a:extLst>
                <a:ext uri="{FF2B5EF4-FFF2-40B4-BE49-F238E27FC236}">
                  <a16:creationId xmlns:a16="http://schemas.microsoft.com/office/drawing/2014/main" id="{8759CAE8-0DCB-4A25-A790-72065D56F071}"/>
                </a:ext>
              </a:extLst>
            </p:cNvPr>
            <p:cNvSpPr>
              <a:spLocks/>
            </p:cNvSpPr>
            <p:nvPr/>
          </p:nvSpPr>
          <p:spPr bwMode="auto">
            <a:xfrm>
              <a:off x="4510088" y="3068638"/>
              <a:ext cx="87313" cy="85725"/>
            </a:xfrm>
            <a:custGeom>
              <a:avLst/>
              <a:gdLst>
                <a:gd name="T0" fmla="*/ 256 w 272"/>
                <a:gd name="T1" fmla="*/ 0 h 271"/>
                <a:gd name="T2" fmla="*/ 15 w 272"/>
                <a:gd name="T3" fmla="*/ 0 h 271"/>
                <a:gd name="T4" fmla="*/ 12 w 272"/>
                <a:gd name="T5" fmla="*/ 0 h 271"/>
                <a:gd name="T6" fmla="*/ 9 w 272"/>
                <a:gd name="T7" fmla="*/ 1 h 271"/>
                <a:gd name="T8" fmla="*/ 7 w 272"/>
                <a:gd name="T9" fmla="*/ 3 h 271"/>
                <a:gd name="T10" fmla="*/ 5 w 272"/>
                <a:gd name="T11" fmla="*/ 4 h 271"/>
                <a:gd name="T12" fmla="*/ 3 w 272"/>
                <a:gd name="T13" fmla="*/ 6 h 271"/>
                <a:gd name="T14" fmla="*/ 2 w 272"/>
                <a:gd name="T15" fmla="*/ 10 h 271"/>
                <a:gd name="T16" fmla="*/ 0 w 272"/>
                <a:gd name="T17" fmla="*/ 12 h 271"/>
                <a:gd name="T18" fmla="*/ 0 w 272"/>
                <a:gd name="T19" fmla="*/ 15 h 271"/>
                <a:gd name="T20" fmla="*/ 0 w 272"/>
                <a:gd name="T21" fmla="*/ 256 h 271"/>
                <a:gd name="T22" fmla="*/ 0 w 272"/>
                <a:gd name="T23" fmla="*/ 260 h 271"/>
                <a:gd name="T24" fmla="*/ 2 w 272"/>
                <a:gd name="T25" fmla="*/ 262 h 271"/>
                <a:gd name="T26" fmla="*/ 3 w 272"/>
                <a:gd name="T27" fmla="*/ 265 h 271"/>
                <a:gd name="T28" fmla="*/ 5 w 272"/>
                <a:gd name="T29" fmla="*/ 267 h 271"/>
                <a:gd name="T30" fmla="*/ 7 w 272"/>
                <a:gd name="T31" fmla="*/ 268 h 271"/>
                <a:gd name="T32" fmla="*/ 9 w 272"/>
                <a:gd name="T33" fmla="*/ 270 h 271"/>
                <a:gd name="T34" fmla="*/ 12 w 272"/>
                <a:gd name="T35" fmla="*/ 271 h 271"/>
                <a:gd name="T36" fmla="*/ 15 w 272"/>
                <a:gd name="T37" fmla="*/ 271 h 271"/>
                <a:gd name="T38" fmla="*/ 256 w 272"/>
                <a:gd name="T39" fmla="*/ 271 h 271"/>
                <a:gd name="T40" fmla="*/ 259 w 272"/>
                <a:gd name="T41" fmla="*/ 271 h 271"/>
                <a:gd name="T42" fmla="*/ 262 w 272"/>
                <a:gd name="T43" fmla="*/ 270 h 271"/>
                <a:gd name="T44" fmla="*/ 264 w 272"/>
                <a:gd name="T45" fmla="*/ 268 h 271"/>
                <a:gd name="T46" fmla="*/ 266 w 272"/>
                <a:gd name="T47" fmla="*/ 267 h 271"/>
                <a:gd name="T48" fmla="*/ 269 w 272"/>
                <a:gd name="T49" fmla="*/ 265 h 271"/>
                <a:gd name="T50" fmla="*/ 270 w 272"/>
                <a:gd name="T51" fmla="*/ 262 h 271"/>
                <a:gd name="T52" fmla="*/ 271 w 272"/>
                <a:gd name="T53" fmla="*/ 260 h 271"/>
                <a:gd name="T54" fmla="*/ 271 w 272"/>
                <a:gd name="T55" fmla="*/ 256 h 271"/>
                <a:gd name="T56" fmla="*/ 272 w 272"/>
                <a:gd name="T57" fmla="*/ 15 h 271"/>
                <a:gd name="T58" fmla="*/ 271 w 272"/>
                <a:gd name="T59" fmla="*/ 12 h 271"/>
                <a:gd name="T60" fmla="*/ 270 w 272"/>
                <a:gd name="T61" fmla="*/ 10 h 271"/>
                <a:gd name="T62" fmla="*/ 269 w 272"/>
                <a:gd name="T63" fmla="*/ 6 h 271"/>
                <a:gd name="T64" fmla="*/ 266 w 272"/>
                <a:gd name="T65" fmla="*/ 4 h 271"/>
                <a:gd name="T66" fmla="*/ 264 w 272"/>
                <a:gd name="T67" fmla="*/ 3 h 271"/>
                <a:gd name="T68" fmla="*/ 262 w 272"/>
                <a:gd name="T69" fmla="*/ 1 h 271"/>
                <a:gd name="T70" fmla="*/ 259 w 272"/>
                <a:gd name="T71" fmla="*/ 0 h 271"/>
                <a:gd name="T72" fmla="*/ 256 w 272"/>
                <a:gd name="T73"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1">
                  <a:moveTo>
                    <a:pt x="256" y="0"/>
                  </a:moveTo>
                  <a:lnTo>
                    <a:pt x="15" y="0"/>
                  </a:lnTo>
                  <a:lnTo>
                    <a:pt x="12" y="0"/>
                  </a:lnTo>
                  <a:lnTo>
                    <a:pt x="9" y="1"/>
                  </a:lnTo>
                  <a:lnTo>
                    <a:pt x="7" y="3"/>
                  </a:lnTo>
                  <a:lnTo>
                    <a:pt x="5" y="4"/>
                  </a:lnTo>
                  <a:lnTo>
                    <a:pt x="3" y="6"/>
                  </a:lnTo>
                  <a:lnTo>
                    <a:pt x="2" y="10"/>
                  </a:lnTo>
                  <a:lnTo>
                    <a:pt x="0" y="12"/>
                  </a:lnTo>
                  <a:lnTo>
                    <a:pt x="0" y="15"/>
                  </a:lnTo>
                  <a:lnTo>
                    <a:pt x="0" y="256"/>
                  </a:lnTo>
                  <a:lnTo>
                    <a:pt x="0" y="260"/>
                  </a:lnTo>
                  <a:lnTo>
                    <a:pt x="2" y="262"/>
                  </a:lnTo>
                  <a:lnTo>
                    <a:pt x="3" y="265"/>
                  </a:lnTo>
                  <a:lnTo>
                    <a:pt x="5" y="267"/>
                  </a:lnTo>
                  <a:lnTo>
                    <a:pt x="7" y="268"/>
                  </a:lnTo>
                  <a:lnTo>
                    <a:pt x="9" y="270"/>
                  </a:lnTo>
                  <a:lnTo>
                    <a:pt x="12" y="271"/>
                  </a:lnTo>
                  <a:lnTo>
                    <a:pt x="15" y="271"/>
                  </a:lnTo>
                  <a:lnTo>
                    <a:pt x="256" y="271"/>
                  </a:lnTo>
                  <a:lnTo>
                    <a:pt x="259" y="271"/>
                  </a:lnTo>
                  <a:lnTo>
                    <a:pt x="262" y="270"/>
                  </a:lnTo>
                  <a:lnTo>
                    <a:pt x="264" y="268"/>
                  </a:lnTo>
                  <a:lnTo>
                    <a:pt x="266" y="267"/>
                  </a:lnTo>
                  <a:lnTo>
                    <a:pt x="269" y="265"/>
                  </a:lnTo>
                  <a:lnTo>
                    <a:pt x="270" y="262"/>
                  </a:lnTo>
                  <a:lnTo>
                    <a:pt x="271" y="260"/>
                  </a:lnTo>
                  <a:lnTo>
                    <a:pt x="271" y="256"/>
                  </a:lnTo>
                  <a:lnTo>
                    <a:pt x="272" y="15"/>
                  </a:lnTo>
                  <a:lnTo>
                    <a:pt x="271" y="12"/>
                  </a:lnTo>
                  <a:lnTo>
                    <a:pt x="270" y="10"/>
                  </a:lnTo>
                  <a:lnTo>
                    <a:pt x="269" y="6"/>
                  </a:lnTo>
                  <a:lnTo>
                    <a:pt x="266" y="4"/>
                  </a:lnTo>
                  <a:lnTo>
                    <a:pt x="264" y="3"/>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764">
              <a:extLst>
                <a:ext uri="{FF2B5EF4-FFF2-40B4-BE49-F238E27FC236}">
                  <a16:creationId xmlns:a16="http://schemas.microsoft.com/office/drawing/2014/main" id="{E7BD2B1C-70BD-4326-A0A6-AEE6FCD5F38E}"/>
                </a:ext>
              </a:extLst>
            </p:cNvPr>
            <p:cNvSpPr>
              <a:spLocks/>
            </p:cNvSpPr>
            <p:nvPr/>
          </p:nvSpPr>
          <p:spPr bwMode="auto">
            <a:xfrm>
              <a:off x="4319588" y="3163888"/>
              <a:ext cx="85725" cy="85725"/>
            </a:xfrm>
            <a:custGeom>
              <a:avLst/>
              <a:gdLst>
                <a:gd name="T0" fmla="*/ 256 w 271"/>
                <a:gd name="T1" fmla="*/ 0 h 272"/>
                <a:gd name="T2" fmla="*/ 16 w 271"/>
                <a:gd name="T3" fmla="*/ 0 h 272"/>
                <a:gd name="T4" fmla="*/ 13 w 271"/>
                <a:gd name="T5" fmla="*/ 0 h 272"/>
                <a:gd name="T6" fmla="*/ 9 w 271"/>
                <a:gd name="T7" fmla="*/ 1 h 272"/>
                <a:gd name="T8" fmla="*/ 7 w 271"/>
                <a:gd name="T9" fmla="*/ 2 h 272"/>
                <a:gd name="T10" fmla="*/ 5 w 271"/>
                <a:gd name="T11" fmla="*/ 5 h 272"/>
                <a:gd name="T12" fmla="*/ 3 w 271"/>
                <a:gd name="T13" fmla="*/ 7 h 272"/>
                <a:gd name="T14" fmla="*/ 2 w 271"/>
                <a:gd name="T15" fmla="*/ 9 h 272"/>
                <a:gd name="T16" fmla="*/ 1 w 271"/>
                <a:gd name="T17" fmla="*/ 12 h 272"/>
                <a:gd name="T18" fmla="*/ 0 w 271"/>
                <a:gd name="T19" fmla="*/ 15 h 272"/>
                <a:gd name="T20" fmla="*/ 0 w 271"/>
                <a:gd name="T21" fmla="*/ 256 h 272"/>
                <a:gd name="T22" fmla="*/ 1 w 271"/>
                <a:gd name="T23" fmla="*/ 259 h 272"/>
                <a:gd name="T24" fmla="*/ 2 w 271"/>
                <a:gd name="T25" fmla="*/ 262 h 272"/>
                <a:gd name="T26" fmla="*/ 3 w 271"/>
                <a:gd name="T27" fmla="*/ 264 h 272"/>
                <a:gd name="T28" fmla="*/ 5 w 271"/>
                <a:gd name="T29" fmla="*/ 266 h 272"/>
                <a:gd name="T30" fmla="*/ 7 w 271"/>
                <a:gd name="T31" fmla="*/ 268 h 272"/>
                <a:gd name="T32" fmla="*/ 9 w 271"/>
                <a:gd name="T33" fmla="*/ 270 h 272"/>
                <a:gd name="T34" fmla="*/ 13 w 271"/>
                <a:gd name="T35" fmla="*/ 271 h 272"/>
                <a:gd name="T36" fmla="*/ 16 w 271"/>
                <a:gd name="T37" fmla="*/ 272 h 272"/>
                <a:gd name="T38" fmla="*/ 256 w 271"/>
                <a:gd name="T39" fmla="*/ 271 h 272"/>
                <a:gd name="T40" fmla="*/ 259 w 271"/>
                <a:gd name="T41" fmla="*/ 271 h 272"/>
                <a:gd name="T42" fmla="*/ 262 w 271"/>
                <a:gd name="T43" fmla="*/ 270 h 272"/>
                <a:gd name="T44" fmla="*/ 265 w 271"/>
                <a:gd name="T45" fmla="*/ 268 h 272"/>
                <a:gd name="T46" fmla="*/ 267 w 271"/>
                <a:gd name="T47" fmla="*/ 266 h 272"/>
                <a:gd name="T48" fmla="*/ 269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9 w 271"/>
                <a:gd name="T63" fmla="*/ 7 h 272"/>
                <a:gd name="T64" fmla="*/ 267 w 271"/>
                <a:gd name="T65" fmla="*/ 5 h 272"/>
                <a:gd name="T66" fmla="*/ 265 w 271"/>
                <a:gd name="T67" fmla="*/ 2 h 272"/>
                <a:gd name="T68" fmla="*/ 262 w 271"/>
                <a:gd name="T69" fmla="*/ 1 h 272"/>
                <a:gd name="T70" fmla="*/ 259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6" y="0"/>
                  </a:lnTo>
                  <a:lnTo>
                    <a:pt x="13" y="0"/>
                  </a:lnTo>
                  <a:lnTo>
                    <a:pt x="9" y="1"/>
                  </a:lnTo>
                  <a:lnTo>
                    <a:pt x="7" y="2"/>
                  </a:lnTo>
                  <a:lnTo>
                    <a:pt x="5" y="5"/>
                  </a:lnTo>
                  <a:lnTo>
                    <a:pt x="3" y="7"/>
                  </a:lnTo>
                  <a:lnTo>
                    <a:pt x="2" y="9"/>
                  </a:lnTo>
                  <a:lnTo>
                    <a:pt x="1" y="12"/>
                  </a:lnTo>
                  <a:lnTo>
                    <a:pt x="0" y="15"/>
                  </a:lnTo>
                  <a:lnTo>
                    <a:pt x="0" y="256"/>
                  </a:lnTo>
                  <a:lnTo>
                    <a:pt x="1" y="259"/>
                  </a:lnTo>
                  <a:lnTo>
                    <a:pt x="2" y="262"/>
                  </a:lnTo>
                  <a:lnTo>
                    <a:pt x="3" y="264"/>
                  </a:lnTo>
                  <a:lnTo>
                    <a:pt x="5" y="266"/>
                  </a:lnTo>
                  <a:lnTo>
                    <a:pt x="7" y="268"/>
                  </a:lnTo>
                  <a:lnTo>
                    <a:pt x="9" y="270"/>
                  </a:lnTo>
                  <a:lnTo>
                    <a:pt x="13" y="271"/>
                  </a:lnTo>
                  <a:lnTo>
                    <a:pt x="16" y="272"/>
                  </a:lnTo>
                  <a:lnTo>
                    <a:pt x="256" y="271"/>
                  </a:lnTo>
                  <a:lnTo>
                    <a:pt x="259" y="271"/>
                  </a:lnTo>
                  <a:lnTo>
                    <a:pt x="262" y="270"/>
                  </a:lnTo>
                  <a:lnTo>
                    <a:pt x="265" y="268"/>
                  </a:lnTo>
                  <a:lnTo>
                    <a:pt x="267" y="266"/>
                  </a:lnTo>
                  <a:lnTo>
                    <a:pt x="269" y="264"/>
                  </a:lnTo>
                  <a:lnTo>
                    <a:pt x="270" y="262"/>
                  </a:lnTo>
                  <a:lnTo>
                    <a:pt x="271" y="259"/>
                  </a:lnTo>
                  <a:lnTo>
                    <a:pt x="271" y="256"/>
                  </a:lnTo>
                  <a:lnTo>
                    <a:pt x="271" y="15"/>
                  </a:lnTo>
                  <a:lnTo>
                    <a:pt x="271" y="12"/>
                  </a:lnTo>
                  <a:lnTo>
                    <a:pt x="270" y="9"/>
                  </a:lnTo>
                  <a:lnTo>
                    <a:pt x="269" y="7"/>
                  </a:lnTo>
                  <a:lnTo>
                    <a:pt x="267" y="5"/>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765">
              <a:extLst>
                <a:ext uri="{FF2B5EF4-FFF2-40B4-BE49-F238E27FC236}">
                  <a16:creationId xmlns:a16="http://schemas.microsoft.com/office/drawing/2014/main" id="{6E720A9C-E82E-4F20-B9A6-715D9DFBA96D}"/>
                </a:ext>
              </a:extLst>
            </p:cNvPr>
            <p:cNvSpPr>
              <a:spLocks/>
            </p:cNvSpPr>
            <p:nvPr/>
          </p:nvSpPr>
          <p:spPr bwMode="auto">
            <a:xfrm>
              <a:off x="4414838" y="3163888"/>
              <a:ext cx="85725" cy="85725"/>
            </a:xfrm>
            <a:custGeom>
              <a:avLst/>
              <a:gdLst>
                <a:gd name="T0" fmla="*/ 256 w 271"/>
                <a:gd name="T1" fmla="*/ 0 h 272"/>
                <a:gd name="T2" fmla="*/ 15 w 271"/>
                <a:gd name="T3" fmla="*/ 0 h 272"/>
                <a:gd name="T4" fmla="*/ 12 w 271"/>
                <a:gd name="T5" fmla="*/ 0 h 272"/>
                <a:gd name="T6" fmla="*/ 10 w 271"/>
                <a:gd name="T7" fmla="*/ 1 h 272"/>
                <a:gd name="T8" fmla="*/ 7 w 271"/>
                <a:gd name="T9" fmla="*/ 2 h 272"/>
                <a:gd name="T10" fmla="*/ 4 w 271"/>
                <a:gd name="T11" fmla="*/ 5 h 272"/>
                <a:gd name="T12" fmla="*/ 3 w 271"/>
                <a:gd name="T13" fmla="*/ 7 h 272"/>
                <a:gd name="T14" fmla="*/ 1 w 271"/>
                <a:gd name="T15" fmla="*/ 9 h 272"/>
                <a:gd name="T16" fmla="*/ 0 w 271"/>
                <a:gd name="T17" fmla="*/ 12 h 272"/>
                <a:gd name="T18" fmla="*/ 0 w 271"/>
                <a:gd name="T19" fmla="*/ 15 h 272"/>
                <a:gd name="T20" fmla="*/ 0 w 271"/>
                <a:gd name="T21" fmla="*/ 256 h 272"/>
                <a:gd name="T22" fmla="*/ 0 w 271"/>
                <a:gd name="T23" fmla="*/ 259 h 272"/>
                <a:gd name="T24" fmla="*/ 1 w 271"/>
                <a:gd name="T25" fmla="*/ 262 h 272"/>
                <a:gd name="T26" fmla="*/ 3 w 271"/>
                <a:gd name="T27" fmla="*/ 264 h 272"/>
                <a:gd name="T28" fmla="*/ 4 w 271"/>
                <a:gd name="T29" fmla="*/ 266 h 272"/>
                <a:gd name="T30" fmla="*/ 7 w 271"/>
                <a:gd name="T31" fmla="*/ 268 h 272"/>
                <a:gd name="T32" fmla="*/ 10 w 271"/>
                <a:gd name="T33" fmla="*/ 270 h 272"/>
                <a:gd name="T34" fmla="*/ 12 w 271"/>
                <a:gd name="T35" fmla="*/ 271 h 272"/>
                <a:gd name="T36" fmla="*/ 15 w 271"/>
                <a:gd name="T37" fmla="*/ 272 h 272"/>
                <a:gd name="T38" fmla="*/ 256 w 271"/>
                <a:gd name="T39" fmla="*/ 271 h 272"/>
                <a:gd name="T40" fmla="*/ 260 w 271"/>
                <a:gd name="T41" fmla="*/ 271 h 272"/>
                <a:gd name="T42" fmla="*/ 262 w 271"/>
                <a:gd name="T43" fmla="*/ 270 h 272"/>
                <a:gd name="T44" fmla="*/ 265 w 271"/>
                <a:gd name="T45" fmla="*/ 268 h 272"/>
                <a:gd name="T46" fmla="*/ 267 w 271"/>
                <a:gd name="T47" fmla="*/ 266 h 272"/>
                <a:gd name="T48" fmla="*/ 268 w 271"/>
                <a:gd name="T49" fmla="*/ 264 h 272"/>
                <a:gd name="T50" fmla="*/ 270 w 271"/>
                <a:gd name="T51" fmla="*/ 262 h 272"/>
                <a:gd name="T52" fmla="*/ 271 w 271"/>
                <a:gd name="T53" fmla="*/ 259 h 272"/>
                <a:gd name="T54" fmla="*/ 271 w 271"/>
                <a:gd name="T55" fmla="*/ 256 h 272"/>
                <a:gd name="T56" fmla="*/ 271 w 271"/>
                <a:gd name="T57" fmla="*/ 15 h 272"/>
                <a:gd name="T58" fmla="*/ 271 w 271"/>
                <a:gd name="T59" fmla="*/ 12 h 272"/>
                <a:gd name="T60" fmla="*/ 270 w 271"/>
                <a:gd name="T61" fmla="*/ 9 h 272"/>
                <a:gd name="T62" fmla="*/ 268 w 271"/>
                <a:gd name="T63" fmla="*/ 7 h 272"/>
                <a:gd name="T64" fmla="*/ 267 w 271"/>
                <a:gd name="T65" fmla="*/ 5 h 272"/>
                <a:gd name="T66" fmla="*/ 265 w 271"/>
                <a:gd name="T67" fmla="*/ 2 h 272"/>
                <a:gd name="T68" fmla="*/ 262 w 271"/>
                <a:gd name="T69" fmla="*/ 1 h 272"/>
                <a:gd name="T70" fmla="*/ 260 w 271"/>
                <a:gd name="T71" fmla="*/ 0 h 272"/>
                <a:gd name="T72" fmla="*/ 256 w 271"/>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2">
                  <a:moveTo>
                    <a:pt x="256" y="0"/>
                  </a:moveTo>
                  <a:lnTo>
                    <a:pt x="15" y="0"/>
                  </a:lnTo>
                  <a:lnTo>
                    <a:pt x="12" y="0"/>
                  </a:lnTo>
                  <a:lnTo>
                    <a:pt x="10" y="1"/>
                  </a:lnTo>
                  <a:lnTo>
                    <a:pt x="7" y="2"/>
                  </a:lnTo>
                  <a:lnTo>
                    <a:pt x="4" y="5"/>
                  </a:lnTo>
                  <a:lnTo>
                    <a:pt x="3" y="7"/>
                  </a:lnTo>
                  <a:lnTo>
                    <a:pt x="1" y="9"/>
                  </a:lnTo>
                  <a:lnTo>
                    <a:pt x="0" y="12"/>
                  </a:lnTo>
                  <a:lnTo>
                    <a:pt x="0" y="15"/>
                  </a:lnTo>
                  <a:lnTo>
                    <a:pt x="0" y="256"/>
                  </a:lnTo>
                  <a:lnTo>
                    <a:pt x="0" y="259"/>
                  </a:lnTo>
                  <a:lnTo>
                    <a:pt x="1" y="262"/>
                  </a:lnTo>
                  <a:lnTo>
                    <a:pt x="3" y="264"/>
                  </a:lnTo>
                  <a:lnTo>
                    <a:pt x="4" y="266"/>
                  </a:lnTo>
                  <a:lnTo>
                    <a:pt x="7" y="268"/>
                  </a:lnTo>
                  <a:lnTo>
                    <a:pt x="10" y="270"/>
                  </a:lnTo>
                  <a:lnTo>
                    <a:pt x="12" y="271"/>
                  </a:lnTo>
                  <a:lnTo>
                    <a:pt x="15" y="272"/>
                  </a:lnTo>
                  <a:lnTo>
                    <a:pt x="256" y="271"/>
                  </a:lnTo>
                  <a:lnTo>
                    <a:pt x="260" y="271"/>
                  </a:lnTo>
                  <a:lnTo>
                    <a:pt x="262" y="270"/>
                  </a:lnTo>
                  <a:lnTo>
                    <a:pt x="265" y="268"/>
                  </a:lnTo>
                  <a:lnTo>
                    <a:pt x="267" y="266"/>
                  </a:lnTo>
                  <a:lnTo>
                    <a:pt x="268" y="264"/>
                  </a:lnTo>
                  <a:lnTo>
                    <a:pt x="270" y="262"/>
                  </a:lnTo>
                  <a:lnTo>
                    <a:pt x="271" y="259"/>
                  </a:lnTo>
                  <a:lnTo>
                    <a:pt x="271" y="256"/>
                  </a:lnTo>
                  <a:lnTo>
                    <a:pt x="271" y="15"/>
                  </a:lnTo>
                  <a:lnTo>
                    <a:pt x="271" y="12"/>
                  </a:lnTo>
                  <a:lnTo>
                    <a:pt x="270" y="9"/>
                  </a:lnTo>
                  <a:lnTo>
                    <a:pt x="268" y="7"/>
                  </a:lnTo>
                  <a:lnTo>
                    <a:pt x="267" y="5"/>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66">
              <a:extLst>
                <a:ext uri="{FF2B5EF4-FFF2-40B4-BE49-F238E27FC236}">
                  <a16:creationId xmlns:a16="http://schemas.microsoft.com/office/drawing/2014/main" id="{FBB4068F-0D8B-43A9-9E41-E3FCDA5F689C}"/>
                </a:ext>
              </a:extLst>
            </p:cNvPr>
            <p:cNvSpPr>
              <a:spLocks/>
            </p:cNvSpPr>
            <p:nvPr/>
          </p:nvSpPr>
          <p:spPr bwMode="auto">
            <a:xfrm>
              <a:off x="4510088" y="3163888"/>
              <a:ext cx="87313" cy="85725"/>
            </a:xfrm>
            <a:custGeom>
              <a:avLst/>
              <a:gdLst>
                <a:gd name="T0" fmla="*/ 256 w 272"/>
                <a:gd name="T1" fmla="*/ 0 h 272"/>
                <a:gd name="T2" fmla="*/ 15 w 272"/>
                <a:gd name="T3" fmla="*/ 0 h 272"/>
                <a:gd name="T4" fmla="*/ 12 w 272"/>
                <a:gd name="T5" fmla="*/ 0 h 272"/>
                <a:gd name="T6" fmla="*/ 9 w 272"/>
                <a:gd name="T7" fmla="*/ 1 h 272"/>
                <a:gd name="T8" fmla="*/ 7 w 272"/>
                <a:gd name="T9" fmla="*/ 2 h 272"/>
                <a:gd name="T10" fmla="*/ 5 w 272"/>
                <a:gd name="T11" fmla="*/ 5 h 272"/>
                <a:gd name="T12" fmla="*/ 3 w 272"/>
                <a:gd name="T13" fmla="*/ 7 h 272"/>
                <a:gd name="T14" fmla="*/ 2 w 272"/>
                <a:gd name="T15" fmla="*/ 9 h 272"/>
                <a:gd name="T16" fmla="*/ 0 w 272"/>
                <a:gd name="T17" fmla="*/ 12 h 272"/>
                <a:gd name="T18" fmla="*/ 0 w 272"/>
                <a:gd name="T19" fmla="*/ 15 h 272"/>
                <a:gd name="T20" fmla="*/ 0 w 272"/>
                <a:gd name="T21" fmla="*/ 256 h 272"/>
                <a:gd name="T22" fmla="*/ 0 w 272"/>
                <a:gd name="T23" fmla="*/ 259 h 272"/>
                <a:gd name="T24" fmla="*/ 2 w 272"/>
                <a:gd name="T25" fmla="*/ 262 h 272"/>
                <a:gd name="T26" fmla="*/ 3 w 272"/>
                <a:gd name="T27" fmla="*/ 264 h 272"/>
                <a:gd name="T28" fmla="*/ 5 w 272"/>
                <a:gd name="T29" fmla="*/ 266 h 272"/>
                <a:gd name="T30" fmla="*/ 7 w 272"/>
                <a:gd name="T31" fmla="*/ 268 h 272"/>
                <a:gd name="T32" fmla="*/ 9 w 272"/>
                <a:gd name="T33" fmla="*/ 270 h 272"/>
                <a:gd name="T34" fmla="*/ 12 w 272"/>
                <a:gd name="T35" fmla="*/ 271 h 272"/>
                <a:gd name="T36" fmla="*/ 15 w 272"/>
                <a:gd name="T37" fmla="*/ 272 h 272"/>
                <a:gd name="T38" fmla="*/ 256 w 272"/>
                <a:gd name="T39" fmla="*/ 271 h 272"/>
                <a:gd name="T40" fmla="*/ 259 w 272"/>
                <a:gd name="T41" fmla="*/ 271 h 272"/>
                <a:gd name="T42" fmla="*/ 262 w 272"/>
                <a:gd name="T43" fmla="*/ 270 h 272"/>
                <a:gd name="T44" fmla="*/ 264 w 272"/>
                <a:gd name="T45" fmla="*/ 268 h 272"/>
                <a:gd name="T46" fmla="*/ 266 w 272"/>
                <a:gd name="T47" fmla="*/ 266 h 272"/>
                <a:gd name="T48" fmla="*/ 269 w 272"/>
                <a:gd name="T49" fmla="*/ 264 h 272"/>
                <a:gd name="T50" fmla="*/ 270 w 272"/>
                <a:gd name="T51" fmla="*/ 262 h 272"/>
                <a:gd name="T52" fmla="*/ 271 w 272"/>
                <a:gd name="T53" fmla="*/ 259 h 272"/>
                <a:gd name="T54" fmla="*/ 271 w 272"/>
                <a:gd name="T55" fmla="*/ 256 h 272"/>
                <a:gd name="T56" fmla="*/ 272 w 272"/>
                <a:gd name="T57" fmla="*/ 15 h 272"/>
                <a:gd name="T58" fmla="*/ 271 w 272"/>
                <a:gd name="T59" fmla="*/ 12 h 272"/>
                <a:gd name="T60" fmla="*/ 270 w 272"/>
                <a:gd name="T61" fmla="*/ 9 h 272"/>
                <a:gd name="T62" fmla="*/ 269 w 272"/>
                <a:gd name="T63" fmla="*/ 7 h 272"/>
                <a:gd name="T64" fmla="*/ 266 w 272"/>
                <a:gd name="T65" fmla="*/ 5 h 272"/>
                <a:gd name="T66" fmla="*/ 264 w 272"/>
                <a:gd name="T67" fmla="*/ 2 h 272"/>
                <a:gd name="T68" fmla="*/ 262 w 272"/>
                <a:gd name="T69" fmla="*/ 1 h 272"/>
                <a:gd name="T70" fmla="*/ 259 w 272"/>
                <a:gd name="T71" fmla="*/ 0 h 272"/>
                <a:gd name="T72" fmla="*/ 256 w 272"/>
                <a:gd name="T7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2">
                  <a:moveTo>
                    <a:pt x="256" y="0"/>
                  </a:moveTo>
                  <a:lnTo>
                    <a:pt x="15" y="0"/>
                  </a:lnTo>
                  <a:lnTo>
                    <a:pt x="12" y="0"/>
                  </a:lnTo>
                  <a:lnTo>
                    <a:pt x="9" y="1"/>
                  </a:lnTo>
                  <a:lnTo>
                    <a:pt x="7" y="2"/>
                  </a:lnTo>
                  <a:lnTo>
                    <a:pt x="5" y="5"/>
                  </a:lnTo>
                  <a:lnTo>
                    <a:pt x="3" y="7"/>
                  </a:lnTo>
                  <a:lnTo>
                    <a:pt x="2" y="9"/>
                  </a:lnTo>
                  <a:lnTo>
                    <a:pt x="0" y="12"/>
                  </a:lnTo>
                  <a:lnTo>
                    <a:pt x="0" y="15"/>
                  </a:lnTo>
                  <a:lnTo>
                    <a:pt x="0" y="256"/>
                  </a:lnTo>
                  <a:lnTo>
                    <a:pt x="0" y="259"/>
                  </a:lnTo>
                  <a:lnTo>
                    <a:pt x="2" y="262"/>
                  </a:lnTo>
                  <a:lnTo>
                    <a:pt x="3" y="264"/>
                  </a:lnTo>
                  <a:lnTo>
                    <a:pt x="5" y="266"/>
                  </a:lnTo>
                  <a:lnTo>
                    <a:pt x="7" y="268"/>
                  </a:lnTo>
                  <a:lnTo>
                    <a:pt x="9" y="270"/>
                  </a:lnTo>
                  <a:lnTo>
                    <a:pt x="12" y="271"/>
                  </a:lnTo>
                  <a:lnTo>
                    <a:pt x="15" y="272"/>
                  </a:lnTo>
                  <a:lnTo>
                    <a:pt x="256" y="271"/>
                  </a:lnTo>
                  <a:lnTo>
                    <a:pt x="259" y="271"/>
                  </a:lnTo>
                  <a:lnTo>
                    <a:pt x="262" y="270"/>
                  </a:lnTo>
                  <a:lnTo>
                    <a:pt x="264" y="268"/>
                  </a:lnTo>
                  <a:lnTo>
                    <a:pt x="266" y="266"/>
                  </a:lnTo>
                  <a:lnTo>
                    <a:pt x="269" y="264"/>
                  </a:lnTo>
                  <a:lnTo>
                    <a:pt x="270" y="262"/>
                  </a:lnTo>
                  <a:lnTo>
                    <a:pt x="271" y="259"/>
                  </a:lnTo>
                  <a:lnTo>
                    <a:pt x="271" y="256"/>
                  </a:lnTo>
                  <a:lnTo>
                    <a:pt x="272" y="15"/>
                  </a:lnTo>
                  <a:lnTo>
                    <a:pt x="271" y="12"/>
                  </a:lnTo>
                  <a:lnTo>
                    <a:pt x="270" y="9"/>
                  </a:lnTo>
                  <a:lnTo>
                    <a:pt x="269" y="7"/>
                  </a:lnTo>
                  <a:lnTo>
                    <a:pt x="266" y="5"/>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767">
              <a:extLst>
                <a:ext uri="{FF2B5EF4-FFF2-40B4-BE49-F238E27FC236}">
                  <a16:creationId xmlns:a16="http://schemas.microsoft.com/office/drawing/2014/main" id="{E860262A-DD39-4698-80B1-709A1D20C969}"/>
                </a:ext>
              </a:extLst>
            </p:cNvPr>
            <p:cNvSpPr>
              <a:spLocks/>
            </p:cNvSpPr>
            <p:nvPr/>
          </p:nvSpPr>
          <p:spPr bwMode="auto">
            <a:xfrm>
              <a:off x="4319588" y="3259138"/>
              <a:ext cx="85725" cy="85725"/>
            </a:xfrm>
            <a:custGeom>
              <a:avLst/>
              <a:gdLst>
                <a:gd name="T0" fmla="*/ 256 w 271"/>
                <a:gd name="T1" fmla="*/ 0 h 270"/>
                <a:gd name="T2" fmla="*/ 16 w 271"/>
                <a:gd name="T3" fmla="*/ 0 h 270"/>
                <a:gd name="T4" fmla="*/ 13 w 271"/>
                <a:gd name="T5" fmla="*/ 0 h 270"/>
                <a:gd name="T6" fmla="*/ 9 w 271"/>
                <a:gd name="T7" fmla="*/ 1 h 270"/>
                <a:gd name="T8" fmla="*/ 7 w 271"/>
                <a:gd name="T9" fmla="*/ 2 h 270"/>
                <a:gd name="T10" fmla="*/ 5 w 271"/>
                <a:gd name="T11" fmla="*/ 4 h 270"/>
                <a:gd name="T12" fmla="*/ 3 w 271"/>
                <a:gd name="T13" fmla="*/ 6 h 270"/>
                <a:gd name="T14" fmla="*/ 2 w 271"/>
                <a:gd name="T15" fmla="*/ 8 h 270"/>
                <a:gd name="T16" fmla="*/ 1 w 271"/>
                <a:gd name="T17" fmla="*/ 12 h 270"/>
                <a:gd name="T18" fmla="*/ 0 w 271"/>
                <a:gd name="T19" fmla="*/ 15 h 270"/>
                <a:gd name="T20" fmla="*/ 0 w 271"/>
                <a:gd name="T21" fmla="*/ 255 h 270"/>
                <a:gd name="T22" fmla="*/ 1 w 271"/>
                <a:gd name="T23" fmla="*/ 258 h 270"/>
                <a:gd name="T24" fmla="*/ 2 w 271"/>
                <a:gd name="T25" fmla="*/ 261 h 270"/>
                <a:gd name="T26" fmla="*/ 3 w 271"/>
                <a:gd name="T27" fmla="*/ 264 h 270"/>
                <a:gd name="T28" fmla="*/ 5 w 271"/>
                <a:gd name="T29" fmla="*/ 266 h 270"/>
                <a:gd name="T30" fmla="*/ 7 w 271"/>
                <a:gd name="T31" fmla="*/ 268 h 270"/>
                <a:gd name="T32" fmla="*/ 9 w 271"/>
                <a:gd name="T33" fmla="*/ 269 h 270"/>
                <a:gd name="T34" fmla="*/ 13 w 271"/>
                <a:gd name="T35" fmla="*/ 270 h 270"/>
                <a:gd name="T36" fmla="*/ 16 w 271"/>
                <a:gd name="T37" fmla="*/ 270 h 270"/>
                <a:gd name="T38" fmla="*/ 256 w 271"/>
                <a:gd name="T39" fmla="*/ 270 h 270"/>
                <a:gd name="T40" fmla="*/ 259 w 271"/>
                <a:gd name="T41" fmla="*/ 270 h 270"/>
                <a:gd name="T42" fmla="*/ 262 w 271"/>
                <a:gd name="T43" fmla="*/ 269 h 270"/>
                <a:gd name="T44" fmla="*/ 265 w 271"/>
                <a:gd name="T45" fmla="*/ 268 h 270"/>
                <a:gd name="T46" fmla="*/ 267 w 271"/>
                <a:gd name="T47" fmla="*/ 266 h 270"/>
                <a:gd name="T48" fmla="*/ 269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9 w 271"/>
                <a:gd name="T63" fmla="*/ 6 h 270"/>
                <a:gd name="T64" fmla="*/ 267 w 271"/>
                <a:gd name="T65" fmla="*/ 4 h 270"/>
                <a:gd name="T66" fmla="*/ 265 w 271"/>
                <a:gd name="T67" fmla="*/ 2 h 270"/>
                <a:gd name="T68" fmla="*/ 262 w 271"/>
                <a:gd name="T69" fmla="*/ 1 h 270"/>
                <a:gd name="T70" fmla="*/ 259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6" y="0"/>
                  </a:lnTo>
                  <a:lnTo>
                    <a:pt x="13" y="0"/>
                  </a:lnTo>
                  <a:lnTo>
                    <a:pt x="9" y="1"/>
                  </a:lnTo>
                  <a:lnTo>
                    <a:pt x="7" y="2"/>
                  </a:lnTo>
                  <a:lnTo>
                    <a:pt x="5" y="4"/>
                  </a:lnTo>
                  <a:lnTo>
                    <a:pt x="3" y="6"/>
                  </a:lnTo>
                  <a:lnTo>
                    <a:pt x="2" y="8"/>
                  </a:lnTo>
                  <a:lnTo>
                    <a:pt x="1" y="12"/>
                  </a:lnTo>
                  <a:lnTo>
                    <a:pt x="0" y="15"/>
                  </a:lnTo>
                  <a:lnTo>
                    <a:pt x="0" y="255"/>
                  </a:lnTo>
                  <a:lnTo>
                    <a:pt x="1" y="258"/>
                  </a:lnTo>
                  <a:lnTo>
                    <a:pt x="2" y="261"/>
                  </a:lnTo>
                  <a:lnTo>
                    <a:pt x="3" y="264"/>
                  </a:lnTo>
                  <a:lnTo>
                    <a:pt x="5" y="266"/>
                  </a:lnTo>
                  <a:lnTo>
                    <a:pt x="7" y="268"/>
                  </a:lnTo>
                  <a:lnTo>
                    <a:pt x="9" y="269"/>
                  </a:lnTo>
                  <a:lnTo>
                    <a:pt x="13" y="270"/>
                  </a:lnTo>
                  <a:lnTo>
                    <a:pt x="16" y="270"/>
                  </a:lnTo>
                  <a:lnTo>
                    <a:pt x="256" y="270"/>
                  </a:lnTo>
                  <a:lnTo>
                    <a:pt x="259" y="270"/>
                  </a:lnTo>
                  <a:lnTo>
                    <a:pt x="262" y="269"/>
                  </a:lnTo>
                  <a:lnTo>
                    <a:pt x="265" y="268"/>
                  </a:lnTo>
                  <a:lnTo>
                    <a:pt x="267" y="266"/>
                  </a:lnTo>
                  <a:lnTo>
                    <a:pt x="269" y="264"/>
                  </a:lnTo>
                  <a:lnTo>
                    <a:pt x="270" y="261"/>
                  </a:lnTo>
                  <a:lnTo>
                    <a:pt x="271" y="258"/>
                  </a:lnTo>
                  <a:lnTo>
                    <a:pt x="271" y="255"/>
                  </a:lnTo>
                  <a:lnTo>
                    <a:pt x="271" y="15"/>
                  </a:lnTo>
                  <a:lnTo>
                    <a:pt x="271" y="12"/>
                  </a:lnTo>
                  <a:lnTo>
                    <a:pt x="270" y="8"/>
                  </a:lnTo>
                  <a:lnTo>
                    <a:pt x="269" y="6"/>
                  </a:lnTo>
                  <a:lnTo>
                    <a:pt x="267" y="4"/>
                  </a:lnTo>
                  <a:lnTo>
                    <a:pt x="265"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768">
              <a:extLst>
                <a:ext uri="{FF2B5EF4-FFF2-40B4-BE49-F238E27FC236}">
                  <a16:creationId xmlns:a16="http://schemas.microsoft.com/office/drawing/2014/main" id="{DA877EE9-BFDD-4B52-BB79-DC6C97C47256}"/>
                </a:ext>
              </a:extLst>
            </p:cNvPr>
            <p:cNvSpPr>
              <a:spLocks/>
            </p:cNvSpPr>
            <p:nvPr/>
          </p:nvSpPr>
          <p:spPr bwMode="auto">
            <a:xfrm>
              <a:off x="4414838" y="3259138"/>
              <a:ext cx="85725" cy="85725"/>
            </a:xfrm>
            <a:custGeom>
              <a:avLst/>
              <a:gdLst>
                <a:gd name="T0" fmla="*/ 256 w 271"/>
                <a:gd name="T1" fmla="*/ 0 h 270"/>
                <a:gd name="T2" fmla="*/ 15 w 271"/>
                <a:gd name="T3" fmla="*/ 0 h 270"/>
                <a:gd name="T4" fmla="*/ 12 w 271"/>
                <a:gd name="T5" fmla="*/ 0 h 270"/>
                <a:gd name="T6" fmla="*/ 10 w 271"/>
                <a:gd name="T7" fmla="*/ 1 h 270"/>
                <a:gd name="T8" fmla="*/ 7 w 271"/>
                <a:gd name="T9" fmla="*/ 2 h 270"/>
                <a:gd name="T10" fmla="*/ 4 w 271"/>
                <a:gd name="T11" fmla="*/ 4 h 270"/>
                <a:gd name="T12" fmla="*/ 3 w 271"/>
                <a:gd name="T13" fmla="*/ 6 h 270"/>
                <a:gd name="T14" fmla="*/ 1 w 271"/>
                <a:gd name="T15" fmla="*/ 8 h 270"/>
                <a:gd name="T16" fmla="*/ 0 w 271"/>
                <a:gd name="T17" fmla="*/ 12 h 270"/>
                <a:gd name="T18" fmla="*/ 0 w 271"/>
                <a:gd name="T19" fmla="*/ 15 h 270"/>
                <a:gd name="T20" fmla="*/ 0 w 271"/>
                <a:gd name="T21" fmla="*/ 255 h 270"/>
                <a:gd name="T22" fmla="*/ 0 w 271"/>
                <a:gd name="T23" fmla="*/ 258 h 270"/>
                <a:gd name="T24" fmla="*/ 1 w 271"/>
                <a:gd name="T25" fmla="*/ 261 h 270"/>
                <a:gd name="T26" fmla="*/ 3 w 271"/>
                <a:gd name="T27" fmla="*/ 264 h 270"/>
                <a:gd name="T28" fmla="*/ 4 w 271"/>
                <a:gd name="T29" fmla="*/ 266 h 270"/>
                <a:gd name="T30" fmla="*/ 7 w 271"/>
                <a:gd name="T31" fmla="*/ 268 h 270"/>
                <a:gd name="T32" fmla="*/ 10 w 271"/>
                <a:gd name="T33" fmla="*/ 269 h 270"/>
                <a:gd name="T34" fmla="*/ 12 w 271"/>
                <a:gd name="T35" fmla="*/ 270 h 270"/>
                <a:gd name="T36" fmla="*/ 15 w 271"/>
                <a:gd name="T37" fmla="*/ 270 h 270"/>
                <a:gd name="T38" fmla="*/ 256 w 271"/>
                <a:gd name="T39" fmla="*/ 270 h 270"/>
                <a:gd name="T40" fmla="*/ 260 w 271"/>
                <a:gd name="T41" fmla="*/ 270 h 270"/>
                <a:gd name="T42" fmla="*/ 262 w 271"/>
                <a:gd name="T43" fmla="*/ 269 h 270"/>
                <a:gd name="T44" fmla="*/ 265 w 271"/>
                <a:gd name="T45" fmla="*/ 268 h 270"/>
                <a:gd name="T46" fmla="*/ 267 w 271"/>
                <a:gd name="T47" fmla="*/ 266 h 270"/>
                <a:gd name="T48" fmla="*/ 268 w 271"/>
                <a:gd name="T49" fmla="*/ 264 h 270"/>
                <a:gd name="T50" fmla="*/ 270 w 271"/>
                <a:gd name="T51" fmla="*/ 261 h 270"/>
                <a:gd name="T52" fmla="*/ 271 w 271"/>
                <a:gd name="T53" fmla="*/ 258 h 270"/>
                <a:gd name="T54" fmla="*/ 271 w 271"/>
                <a:gd name="T55" fmla="*/ 255 h 270"/>
                <a:gd name="T56" fmla="*/ 271 w 271"/>
                <a:gd name="T57" fmla="*/ 15 h 270"/>
                <a:gd name="T58" fmla="*/ 271 w 271"/>
                <a:gd name="T59" fmla="*/ 12 h 270"/>
                <a:gd name="T60" fmla="*/ 270 w 271"/>
                <a:gd name="T61" fmla="*/ 8 h 270"/>
                <a:gd name="T62" fmla="*/ 268 w 271"/>
                <a:gd name="T63" fmla="*/ 6 h 270"/>
                <a:gd name="T64" fmla="*/ 267 w 271"/>
                <a:gd name="T65" fmla="*/ 4 h 270"/>
                <a:gd name="T66" fmla="*/ 265 w 271"/>
                <a:gd name="T67" fmla="*/ 2 h 270"/>
                <a:gd name="T68" fmla="*/ 262 w 271"/>
                <a:gd name="T69" fmla="*/ 1 h 270"/>
                <a:gd name="T70" fmla="*/ 260 w 271"/>
                <a:gd name="T71" fmla="*/ 0 h 270"/>
                <a:gd name="T72" fmla="*/ 256 w 271"/>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270">
                  <a:moveTo>
                    <a:pt x="256" y="0"/>
                  </a:moveTo>
                  <a:lnTo>
                    <a:pt x="15" y="0"/>
                  </a:lnTo>
                  <a:lnTo>
                    <a:pt x="12" y="0"/>
                  </a:lnTo>
                  <a:lnTo>
                    <a:pt x="10" y="1"/>
                  </a:lnTo>
                  <a:lnTo>
                    <a:pt x="7" y="2"/>
                  </a:lnTo>
                  <a:lnTo>
                    <a:pt x="4" y="4"/>
                  </a:lnTo>
                  <a:lnTo>
                    <a:pt x="3" y="6"/>
                  </a:lnTo>
                  <a:lnTo>
                    <a:pt x="1" y="8"/>
                  </a:lnTo>
                  <a:lnTo>
                    <a:pt x="0" y="12"/>
                  </a:lnTo>
                  <a:lnTo>
                    <a:pt x="0" y="15"/>
                  </a:lnTo>
                  <a:lnTo>
                    <a:pt x="0" y="255"/>
                  </a:lnTo>
                  <a:lnTo>
                    <a:pt x="0" y="258"/>
                  </a:lnTo>
                  <a:lnTo>
                    <a:pt x="1" y="261"/>
                  </a:lnTo>
                  <a:lnTo>
                    <a:pt x="3" y="264"/>
                  </a:lnTo>
                  <a:lnTo>
                    <a:pt x="4" y="266"/>
                  </a:lnTo>
                  <a:lnTo>
                    <a:pt x="7" y="268"/>
                  </a:lnTo>
                  <a:lnTo>
                    <a:pt x="10" y="269"/>
                  </a:lnTo>
                  <a:lnTo>
                    <a:pt x="12" y="270"/>
                  </a:lnTo>
                  <a:lnTo>
                    <a:pt x="15" y="270"/>
                  </a:lnTo>
                  <a:lnTo>
                    <a:pt x="256" y="270"/>
                  </a:lnTo>
                  <a:lnTo>
                    <a:pt x="260" y="270"/>
                  </a:lnTo>
                  <a:lnTo>
                    <a:pt x="262" y="269"/>
                  </a:lnTo>
                  <a:lnTo>
                    <a:pt x="265" y="268"/>
                  </a:lnTo>
                  <a:lnTo>
                    <a:pt x="267" y="266"/>
                  </a:lnTo>
                  <a:lnTo>
                    <a:pt x="268" y="264"/>
                  </a:lnTo>
                  <a:lnTo>
                    <a:pt x="270" y="261"/>
                  </a:lnTo>
                  <a:lnTo>
                    <a:pt x="271" y="258"/>
                  </a:lnTo>
                  <a:lnTo>
                    <a:pt x="271" y="255"/>
                  </a:lnTo>
                  <a:lnTo>
                    <a:pt x="271" y="15"/>
                  </a:lnTo>
                  <a:lnTo>
                    <a:pt x="271" y="12"/>
                  </a:lnTo>
                  <a:lnTo>
                    <a:pt x="270" y="8"/>
                  </a:lnTo>
                  <a:lnTo>
                    <a:pt x="268" y="6"/>
                  </a:lnTo>
                  <a:lnTo>
                    <a:pt x="267" y="4"/>
                  </a:lnTo>
                  <a:lnTo>
                    <a:pt x="265" y="2"/>
                  </a:lnTo>
                  <a:lnTo>
                    <a:pt x="262" y="1"/>
                  </a:lnTo>
                  <a:lnTo>
                    <a:pt x="260"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69">
              <a:extLst>
                <a:ext uri="{FF2B5EF4-FFF2-40B4-BE49-F238E27FC236}">
                  <a16:creationId xmlns:a16="http://schemas.microsoft.com/office/drawing/2014/main" id="{E71680FB-4E90-4ABC-94F5-98296E4E1724}"/>
                </a:ext>
              </a:extLst>
            </p:cNvPr>
            <p:cNvSpPr>
              <a:spLocks/>
            </p:cNvSpPr>
            <p:nvPr/>
          </p:nvSpPr>
          <p:spPr bwMode="auto">
            <a:xfrm>
              <a:off x="4510088" y="3259138"/>
              <a:ext cx="87313" cy="85725"/>
            </a:xfrm>
            <a:custGeom>
              <a:avLst/>
              <a:gdLst>
                <a:gd name="T0" fmla="*/ 256 w 272"/>
                <a:gd name="T1" fmla="*/ 0 h 270"/>
                <a:gd name="T2" fmla="*/ 15 w 272"/>
                <a:gd name="T3" fmla="*/ 0 h 270"/>
                <a:gd name="T4" fmla="*/ 12 w 272"/>
                <a:gd name="T5" fmla="*/ 0 h 270"/>
                <a:gd name="T6" fmla="*/ 9 w 272"/>
                <a:gd name="T7" fmla="*/ 1 h 270"/>
                <a:gd name="T8" fmla="*/ 7 w 272"/>
                <a:gd name="T9" fmla="*/ 2 h 270"/>
                <a:gd name="T10" fmla="*/ 5 w 272"/>
                <a:gd name="T11" fmla="*/ 4 h 270"/>
                <a:gd name="T12" fmla="*/ 3 w 272"/>
                <a:gd name="T13" fmla="*/ 6 h 270"/>
                <a:gd name="T14" fmla="*/ 2 w 272"/>
                <a:gd name="T15" fmla="*/ 8 h 270"/>
                <a:gd name="T16" fmla="*/ 0 w 272"/>
                <a:gd name="T17" fmla="*/ 12 h 270"/>
                <a:gd name="T18" fmla="*/ 0 w 272"/>
                <a:gd name="T19" fmla="*/ 15 h 270"/>
                <a:gd name="T20" fmla="*/ 0 w 272"/>
                <a:gd name="T21" fmla="*/ 255 h 270"/>
                <a:gd name="T22" fmla="*/ 0 w 272"/>
                <a:gd name="T23" fmla="*/ 258 h 270"/>
                <a:gd name="T24" fmla="*/ 2 w 272"/>
                <a:gd name="T25" fmla="*/ 261 h 270"/>
                <a:gd name="T26" fmla="*/ 3 w 272"/>
                <a:gd name="T27" fmla="*/ 264 h 270"/>
                <a:gd name="T28" fmla="*/ 5 w 272"/>
                <a:gd name="T29" fmla="*/ 266 h 270"/>
                <a:gd name="T30" fmla="*/ 7 w 272"/>
                <a:gd name="T31" fmla="*/ 268 h 270"/>
                <a:gd name="T32" fmla="*/ 9 w 272"/>
                <a:gd name="T33" fmla="*/ 269 h 270"/>
                <a:gd name="T34" fmla="*/ 12 w 272"/>
                <a:gd name="T35" fmla="*/ 270 h 270"/>
                <a:gd name="T36" fmla="*/ 15 w 272"/>
                <a:gd name="T37" fmla="*/ 270 h 270"/>
                <a:gd name="T38" fmla="*/ 256 w 272"/>
                <a:gd name="T39" fmla="*/ 270 h 270"/>
                <a:gd name="T40" fmla="*/ 259 w 272"/>
                <a:gd name="T41" fmla="*/ 270 h 270"/>
                <a:gd name="T42" fmla="*/ 262 w 272"/>
                <a:gd name="T43" fmla="*/ 269 h 270"/>
                <a:gd name="T44" fmla="*/ 264 w 272"/>
                <a:gd name="T45" fmla="*/ 268 h 270"/>
                <a:gd name="T46" fmla="*/ 266 w 272"/>
                <a:gd name="T47" fmla="*/ 266 h 270"/>
                <a:gd name="T48" fmla="*/ 269 w 272"/>
                <a:gd name="T49" fmla="*/ 264 h 270"/>
                <a:gd name="T50" fmla="*/ 270 w 272"/>
                <a:gd name="T51" fmla="*/ 261 h 270"/>
                <a:gd name="T52" fmla="*/ 271 w 272"/>
                <a:gd name="T53" fmla="*/ 258 h 270"/>
                <a:gd name="T54" fmla="*/ 271 w 272"/>
                <a:gd name="T55" fmla="*/ 255 h 270"/>
                <a:gd name="T56" fmla="*/ 272 w 272"/>
                <a:gd name="T57" fmla="*/ 15 h 270"/>
                <a:gd name="T58" fmla="*/ 271 w 272"/>
                <a:gd name="T59" fmla="*/ 12 h 270"/>
                <a:gd name="T60" fmla="*/ 270 w 272"/>
                <a:gd name="T61" fmla="*/ 8 h 270"/>
                <a:gd name="T62" fmla="*/ 269 w 272"/>
                <a:gd name="T63" fmla="*/ 6 h 270"/>
                <a:gd name="T64" fmla="*/ 266 w 272"/>
                <a:gd name="T65" fmla="*/ 4 h 270"/>
                <a:gd name="T66" fmla="*/ 264 w 272"/>
                <a:gd name="T67" fmla="*/ 2 h 270"/>
                <a:gd name="T68" fmla="*/ 262 w 272"/>
                <a:gd name="T69" fmla="*/ 1 h 270"/>
                <a:gd name="T70" fmla="*/ 259 w 272"/>
                <a:gd name="T71" fmla="*/ 0 h 270"/>
                <a:gd name="T72" fmla="*/ 256 w 272"/>
                <a:gd name="T7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2" h="270">
                  <a:moveTo>
                    <a:pt x="256" y="0"/>
                  </a:moveTo>
                  <a:lnTo>
                    <a:pt x="15" y="0"/>
                  </a:lnTo>
                  <a:lnTo>
                    <a:pt x="12" y="0"/>
                  </a:lnTo>
                  <a:lnTo>
                    <a:pt x="9" y="1"/>
                  </a:lnTo>
                  <a:lnTo>
                    <a:pt x="7" y="2"/>
                  </a:lnTo>
                  <a:lnTo>
                    <a:pt x="5" y="4"/>
                  </a:lnTo>
                  <a:lnTo>
                    <a:pt x="3" y="6"/>
                  </a:lnTo>
                  <a:lnTo>
                    <a:pt x="2" y="8"/>
                  </a:lnTo>
                  <a:lnTo>
                    <a:pt x="0" y="12"/>
                  </a:lnTo>
                  <a:lnTo>
                    <a:pt x="0" y="15"/>
                  </a:lnTo>
                  <a:lnTo>
                    <a:pt x="0" y="255"/>
                  </a:lnTo>
                  <a:lnTo>
                    <a:pt x="0" y="258"/>
                  </a:lnTo>
                  <a:lnTo>
                    <a:pt x="2" y="261"/>
                  </a:lnTo>
                  <a:lnTo>
                    <a:pt x="3" y="264"/>
                  </a:lnTo>
                  <a:lnTo>
                    <a:pt x="5" y="266"/>
                  </a:lnTo>
                  <a:lnTo>
                    <a:pt x="7" y="268"/>
                  </a:lnTo>
                  <a:lnTo>
                    <a:pt x="9" y="269"/>
                  </a:lnTo>
                  <a:lnTo>
                    <a:pt x="12" y="270"/>
                  </a:lnTo>
                  <a:lnTo>
                    <a:pt x="15" y="270"/>
                  </a:lnTo>
                  <a:lnTo>
                    <a:pt x="256" y="270"/>
                  </a:lnTo>
                  <a:lnTo>
                    <a:pt x="259" y="270"/>
                  </a:lnTo>
                  <a:lnTo>
                    <a:pt x="262" y="269"/>
                  </a:lnTo>
                  <a:lnTo>
                    <a:pt x="264" y="268"/>
                  </a:lnTo>
                  <a:lnTo>
                    <a:pt x="266" y="266"/>
                  </a:lnTo>
                  <a:lnTo>
                    <a:pt x="269" y="264"/>
                  </a:lnTo>
                  <a:lnTo>
                    <a:pt x="270" y="261"/>
                  </a:lnTo>
                  <a:lnTo>
                    <a:pt x="271" y="258"/>
                  </a:lnTo>
                  <a:lnTo>
                    <a:pt x="271" y="255"/>
                  </a:lnTo>
                  <a:lnTo>
                    <a:pt x="272" y="15"/>
                  </a:lnTo>
                  <a:lnTo>
                    <a:pt x="271" y="12"/>
                  </a:lnTo>
                  <a:lnTo>
                    <a:pt x="270" y="8"/>
                  </a:lnTo>
                  <a:lnTo>
                    <a:pt x="269" y="6"/>
                  </a:lnTo>
                  <a:lnTo>
                    <a:pt x="266" y="4"/>
                  </a:lnTo>
                  <a:lnTo>
                    <a:pt x="264" y="2"/>
                  </a:lnTo>
                  <a:lnTo>
                    <a:pt x="262" y="1"/>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C9B72E1F-3C79-432A-8755-50B2E74B4FF1}"/>
              </a:ext>
            </a:extLst>
          </p:cNvPr>
          <p:cNvGrpSpPr/>
          <p:nvPr/>
        </p:nvGrpSpPr>
        <p:grpSpPr>
          <a:xfrm>
            <a:off x="6714282" y="5180259"/>
            <a:ext cx="336153" cy="347679"/>
            <a:chOff x="3181350" y="1920875"/>
            <a:chExt cx="277813" cy="287338"/>
          </a:xfrm>
          <a:solidFill>
            <a:schemeClr val="bg1"/>
          </a:solidFill>
        </p:grpSpPr>
        <p:sp>
          <p:nvSpPr>
            <p:cNvPr id="140" name="Rectangle 780">
              <a:extLst>
                <a:ext uri="{FF2B5EF4-FFF2-40B4-BE49-F238E27FC236}">
                  <a16:creationId xmlns:a16="http://schemas.microsoft.com/office/drawing/2014/main" id="{6B8A034E-A64F-47D0-9AF8-166052A4A019}"/>
                </a:ext>
              </a:extLst>
            </p:cNvPr>
            <p:cNvSpPr>
              <a:spLocks noChangeArrowheads="1"/>
            </p:cNvSpPr>
            <p:nvPr/>
          </p:nvSpPr>
          <p:spPr bwMode="auto">
            <a:xfrm>
              <a:off x="337343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781">
              <a:extLst>
                <a:ext uri="{FF2B5EF4-FFF2-40B4-BE49-F238E27FC236}">
                  <a16:creationId xmlns:a16="http://schemas.microsoft.com/office/drawing/2014/main" id="{386F60AA-D4DE-4A44-B78B-134BFAB8D9E0}"/>
                </a:ext>
              </a:extLst>
            </p:cNvPr>
            <p:cNvSpPr>
              <a:spLocks noChangeArrowheads="1"/>
            </p:cNvSpPr>
            <p:nvPr/>
          </p:nvSpPr>
          <p:spPr bwMode="auto">
            <a:xfrm>
              <a:off x="337343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82">
              <a:extLst>
                <a:ext uri="{FF2B5EF4-FFF2-40B4-BE49-F238E27FC236}">
                  <a16:creationId xmlns:a16="http://schemas.microsoft.com/office/drawing/2014/main" id="{65EA89C7-0228-4581-9C6A-0159CD500CD6}"/>
                </a:ext>
              </a:extLst>
            </p:cNvPr>
            <p:cNvSpPr>
              <a:spLocks/>
            </p:cNvSpPr>
            <p:nvPr/>
          </p:nvSpPr>
          <p:spPr bwMode="auto">
            <a:xfrm>
              <a:off x="3373438" y="2160588"/>
              <a:ext cx="85725" cy="47625"/>
            </a:xfrm>
            <a:custGeom>
              <a:avLst/>
              <a:gdLst>
                <a:gd name="T0" fmla="*/ 0 w 271"/>
                <a:gd name="T1" fmla="*/ 77 h 152"/>
                <a:gd name="T2" fmla="*/ 0 w 271"/>
                <a:gd name="T3" fmla="*/ 84 h 152"/>
                <a:gd name="T4" fmla="*/ 1 w 271"/>
                <a:gd name="T5" fmla="*/ 92 h 152"/>
                <a:gd name="T6" fmla="*/ 4 w 271"/>
                <a:gd name="T7" fmla="*/ 99 h 152"/>
                <a:gd name="T8" fmla="*/ 6 w 271"/>
                <a:gd name="T9" fmla="*/ 105 h 152"/>
                <a:gd name="T10" fmla="*/ 9 w 271"/>
                <a:gd name="T11" fmla="*/ 112 h 152"/>
                <a:gd name="T12" fmla="*/ 13 w 271"/>
                <a:gd name="T13" fmla="*/ 118 h 152"/>
                <a:gd name="T14" fmla="*/ 17 w 271"/>
                <a:gd name="T15" fmla="*/ 124 h 152"/>
                <a:gd name="T16" fmla="*/ 22 w 271"/>
                <a:gd name="T17" fmla="*/ 129 h 152"/>
                <a:gd name="T18" fmla="*/ 27 w 271"/>
                <a:gd name="T19" fmla="*/ 134 h 152"/>
                <a:gd name="T20" fmla="*/ 32 w 271"/>
                <a:gd name="T21" fmla="*/ 139 h 152"/>
                <a:gd name="T22" fmla="*/ 39 w 271"/>
                <a:gd name="T23" fmla="*/ 142 h 152"/>
                <a:gd name="T24" fmla="*/ 45 w 271"/>
                <a:gd name="T25" fmla="*/ 145 h 152"/>
                <a:gd name="T26" fmla="*/ 53 w 271"/>
                <a:gd name="T27" fmla="*/ 148 h 152"/>
                <a:gd name="T28" fmla="*/ 60 w 271"/>
                <a:gd name="T29" fmla="*/ 149 h 152"/>
                <a:gd name="T30" fmla="*/ 68 w 271"/>
                <a:gd name="T31" fmla="*/ 152 h 152"/>
                <a:gd name="T32" fmla="*/ 75 w 271"/>
                <a:gd name="T33" fmla="*/ 152 h 152"/>
                <a:gd name="T34" fmla="*/ 195 w 271"/>
                <a:gd name="T35" fmla="*/ 152 h 152"/>
                <a:gd name="T36" fmla="*/ 203 w 271"/>
                <a:gd name="T37" fmla="*/ 152 h 152"/>
                <a:gd name="T38" fmla="*/ 211 w 271"/>
                <a:gd name="T39" fmla="*/ 149 h 152"/>
                <a:gd name="T40" fmla="*/ 218 w 271"/>
                <a:gd name="T41" fmla="*/ 148 h 152"/>
                <a:gd name="T42" fmla="*/ 224 w 271"/>
                <a:gd name="T43" fmla="*/ 145 h 152"/>
                <a:gd name="T44" fmla="*/ 231 w 271"/>
                <a:gd name="T45" fmla="*/ 142 h 152"/>
                <a:gd name="T46" fmla="*/ 237 w 271"/>
                <a:gd name="T47" fmla="*/ 139 h 152"/>
                <a:gd name="T48" fmla="*/ 244 w 271"/>
                <a:gd name="T49" fmla="*/ 134 h 152"/>
                <a:gd name="T50" fmla="*/ 249 w 271"/>
                <a:gd name="T51" fmla="*/ 129 h 152"/>
                <a:gd name="T52" fmla="*/ 253 w 271"/>
                <a:gd name="T53" fmla="*/ 124 h 152"/>
                <a:gd name="T54" fmla="*/ 258 w 271"/>
                <a:gd name="T55" fmla="*/ 118 h 152"/>
                <a:gd name="T56" fmla="*/ 262 w 271"/>
                <a:gd name="T57" fmla="*/ 112 h 152"/>
                <a:gd name="T58" fmla="*/ 265 w 271"/>
                <a:gd name="T59" fmla="*/ 105 h 152"/>
                <a:gd name="T60" fmla="*/ 267 w 271"/>
                <a:gd name="T61" fmla="*/ 99 h 152"/>
                <a:gd name="T62" fmla="*/ 269 w 271"/>
                <a:gd name="T63" fmla="*/ 92 h 152"/>
                <a:gd name="T64" fmla="*/ 271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1" y="92"/>
                  </a:lnTo>
                  <a:lnTo>
                    <a:pt x="4" y="99"/>
                  </a:lnTo>
                  <a:lnTo>
                    <a:pt x="6" y="105"/>
                  </a:lnTo>
                  <a:lnTo>
                    <a:pt x="9" y="112"/>
                  </a:lnTo>
                  <a:lnTo>
                    <a:pt x="13" y="118"/>
                  </a:lnTo>
                  <a:lnTo>
                    <a:pt x="17" y="124"/>
                  </a:lnTo>
                  <a:lnTo>
                    <a:pt x="22" y="129"/>
                  </a:lnTo>
                  <a:lnTo>
                    <a:pt x="27" y="134"/>
                  </a:lnTo>
                  <a:lnTo>
                    <a:pt x="32" y="139"/>
                  </a:lnTo>
                  <a:lnTo>
                    <a:pt x="39" y="142"/>
                  </a:lnTo>
                  <a:lnTo>
                    <a:pt x="45" y="145"/>
                  </a:lnTo>
                  <a:lnTo>
                    <a:pt x="53" y="148"/>
                  </a:lnTo>
                  <a:lnTo>
                    <a:pt x="60" y="149"/>
                  </a:lnTo>
                  <a:lnTo>
                    <a:pt x="68" y="152"/>
                  </a:lnTo>
                  <a:lnTo>
                    <a:pt x="75" y="152"/>
                  </a:lnTo>
                  <a:lnTo>
                    <a:pt x="195" y="152"/>
                  </a:lnTo>
                  <a:lnTo>
                    <a:pt x="203" y="152"/>
                  </a:lnTo>
                  <a:lnTo>
                    <a:pt x="211" y="149"/>
                  </a:lnTo>
                  <a:lnTo>
                    <a:pt x="218" y="148"/>
                  </a:lnTo>
                  <a:lnTo>
                    <a:pt x="224" y="145"/>
                  </a:lnTo>
                  <a:lnTo>
                    <a:pt x="231" y="142"/>
                  </a:lnTo>
                  <a:lnTo>
                    <a:pt x="237" y="139"/>
                  </a:lnTo>
                  <a:lnTo>
                    <a:pt x="244" y="134"/>
                  </a:lnTo>
                  <a:lnTo>
                    <a:pt x="249" y="129"/>
                  </a:lnTo>
                  <a:lnTo>
                    <a:pt x="253" y="124"/>
                  </a:lnTo>
                  <a:lnTo>
                    <a:pt x="258" y="118"/>
                  </a:lnTo>
                  <a:lnTo>
                    <a:pt x="262" y="112"/>
                  </a:lnTo>
                  <a:lnTo>
                    <a:pt x="265" y="105"/>
                  </a:lnTo>
                  <a:lnTo>
                    <a:pt x="267" y="99"/>
                  </a:lnTo>
                  <a:lnTo>
                    <a:pt x="269" y="92"/>
                  </a:lnTo>
                  <a:lnTo>
                    <a:pt x="271"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783">
              <a:extLst>
                <a:ext uri="{FF2B5EF4-FFF2-40B4-BE49-F238E27FC236}">
                  <a16:creationId xmlns:a16="http://schemas.microsoft.com/office/drawing/2014/main" id="{2EB06978-C9B9-4054-996F-DA5B55D8629D}"/>
                </a:ext>
              </a:extLst>
            </p:cNvPr>
            <p:cNvSpPr>
              <a:spLocks noChangeArrowheads="1"/>
            </p:cNvSpPr>
            <p:nvPr/>
          </p:nvSpPr>
          <p:spPr bwMode="auto">
            <a:xfrm>
              <a:off x="337343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84">
              <a:extLst>
                <a:ext uri="{FF2B5EF4-FFF2-40B4-BE49-F238E27FC236}">
                  <a16:creationId xmlns:a16="http://schemas.microsoft.com/office/drawing/2014/main" id="{A0D79AF1-4849-4411-AEB6-927F7DAF1F61}"/>
                </a:ext>
              </a:extLst>
            </p:cNvPr>
            <p:cNvSpPr>
              <a:spLocks/>
            </p:cNvSpPr>
            <p:nvPr/>
          </p:nvSpPr>
          <p:spPr bwMode="auto">
            <a:xfrm>
              <a:off x="3373438" y="1920875"/>
              <a:ext cx="85725" cy="134938"/>
            </a:xfrm>
            <a:custGeom>
              <a:avLst/>
              <a:gdLst>
                <a:gd name="T0" fmla="*/ 256 w 271"/>
                <a:gd name="T1" fmla="*/ 0 h 422"/>
                <a:gd name="T2" fmla="*/ 252 w 271"/>
                <a:gd name="T3" fmla="*/ 0 h 422"/>
                <a:gd name="T4" fmla="*/ 250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39 w 271"/>
                <a:gd name="T21" fmla="*/ 235 h 422"/>
                <a:gd name="T22" fmla="*/ 237 w 271"/>
                <a:gd name="T23" fmla="*/ 244 h 422"/>
                <a:gd name="T24" fmla="*/ 233 w 271"/>
                <a:gd name="T25" fmla="*/ 251 h 422"/>
                <a:gd name="T26" fmla="*/ 228 w 271"/>
                <a:gd name="T27" fmla="*/ 258 h 422"/>
                <a:gd name="T28" fmla="*/ 220 w 271"/>
                <a:gd name="T29" fmla="*/ 263 h 422"/>
                <a:gd name="T30" fmla="*/ 213 w 271"/>
                <a:gd name="T31" fmla="*/ 268 h 422"/>
                <a:gd name="T32" fmla="*/ 204 w 271"/>
                <a:gd name="T33" fmla="*/ 271 h 422"/>
                <a:gd name="T34" fmla="*/ 195 w 271"/>
                <a:gd name="T35" fmla="*/ 271 h 422"/>
                <a:gd name="T36" fmla="*/ 75 w 271"/>
                <a:gd name="T37" fmla="*/ 271 h 422"/>
                <a:gd name="T38" fmla="*/ 66 w 271"/>
                <a:gd name="T39" fmla="*/ 271 h 422"/>
                <a:gd name="T40" fmla="*/ 57 w 271"/>
                <a:gd name="T41" fmla="*/ 268 h 422"/>
                <a:gd name="T42" fmla="*/ 50 w 271"/>
                <a:gd name="T43" fmla="*/ 263 h 422"/>
                <a:gd name="T44" fmla="*/ 43 w 271"/>
                <a:gd name="T45" fmla="*/ 258 h 422"/>
                <a:gd name="T46" fmla="*/ 38 w 271"/>
                <a:gd name="T47" fmla="*/ 251 h 422"/>
                <a:gd name="T48" fmla="*/ 34 w 271"/>
                <a:gd name="T49" fmla="*/ 244 h 422"/>
                <a:gd name="T50" fmla="*/ 30 w 271"/>
                <a:gd name="T51" fmla="*/ 235 h 422"/>
                <a:gd name="T52" fmla="*/ 30 w 271"/>
                <a:gd name="T53" fmla="*/ 226 h 422"/>
                <a:gd name="T54" fmla="*/ 30 w 271"/>
                <a:gd name="T55" fmla="*/ 15 h 422"/>
                <a:gd name="T56" fmla="*/ 29 w 271"/>
                <a:gd name="T57" fmla="*/ 12 h 422"/>
                <a:gd name="T58" fmla="*/ 28 w 271"/>
                <a:gd name="T59" fmla="*/ 9 h 422"/>
                <a:gd name="T60" fmla="*/ 27 w 271"/>
                <a:gd name="T61" fmla="*/ 7 h 422"/>
                <a:gd name="T62" fmla="*/ 25 w 271"/>
                <a:gd name="T63" fmla="*/ 5 h 422"/>
                <a:gd name="T64" fmla="*/ 23 w 271"/>
                <a:gd name="T65" fmla="*/ 3 h 422"/>
                <a:gd name="T66" fmla="*/ 21 w 271"/>
                <a:gd name="T67" fmla="*/ 2 h 422"/>
                <a:gd name="T68" fmla="*/ 17 w 271"/>
                <a:gd name="T69" fmla="*/ 0 h 422"/>
                <a:gd name="T70" fmla="*/ 15 w 271"/>
                <a:gd name="T71" fmla="*/ 0 h 422"/>
                <a:gd name="T72" fmla="*/ 12 w 271"/>
                <a:gd name="T73" fmla="*/ 0 h 422"/>
                <a:gd name="T74" fmla="*/ 9 w 271"/>
                <a:gd name="T75" fmla="*/ 2 h 422"/>
                <a:gd name="T76" fmla="*/ 7 w 271"/>
                <a:gd name="T77" fmla="*/ 3 h 422"/>
                <a:gd name="T78" fmla="*/ 5 w 271"/>
                <a:gd name="T79" fmla="*/ 5 h 422"/>
                <a:gd name="T80" fmla="*/ 2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0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1 w 271"/>
                <a:gd name="T107" fmla="*/ 12 h 422"/>
                <a:gd name="T108" fmla="*/ 269 w 271"/>
                <a:gd name="T109" fmla="*/ 9 h 422"/>
                <a:gd name="T110" fmla="*/ 268 w 271"/>
                <a:gd name="T111" fmla="*/ 7 h 422"/>
                <a:gd name="T112" fmla="*/ 266 w 271"/>
                <a:gd name="T113" fmla="*/ 5 h 422"/>
                <a:gd name="T114" fmla="*/ 264 w 271"/>
                <a:gd name="T115" fmla="*/ 3 h 422"/>
                <a:gd name="T116" fmla="*/ 262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2" y="0"/>
                  </a:lnTo>
                  <a:lnTo>
                    <a:pt x="250" y="2"/>
                  </a:lnTo>
                  <a:lnTo>
                    <a:pt x="247" y="3"/>
                  </a:lnTo>
                  <a:lnTo>
                    <a:pt x="245" y="5"/>
                  </a:lnTo>
                  <a:lnTo>
                    <a:pt x="243" y="7"/>
                  </a:lnTo>
                  <a:lnTo>
                    <a:pt x="242" y="9"/>
                  </a:lnTo>
                  <a:lnTo>
                    <a:pt x="241" y="12"/>
                  </a:lnTo>
                  <a:lnTo>
                    <a:pt x="241" y="15"/>
                  </a:lnTo>
                  <a:lnTo>
                    <a:pt x="241" y="226"/>
                  </a:lnTo>
                  <a:lnTo>
                    <a:pt x="239" y="235"/>
                  </a:lnTo>
                  <a:lnTo>
                    <a:pt x="237" y="244"/>
                  </a:lnTo>
                  <a:lnTo>
                    <a:pt x="233" y="251"/>
                  </a:lnTo>
                  <a:lnTo>
                    <a:pt x="228" y="258"/>
                  </a:lnTo>
                  <a:lnTo>
                    <a:pt x="220" y="263"/>
                  </a:lnTo>
                  <a:lnTo>
                    <a:pt x="213" y="268"/>
                  </a:lnTo>
                  <a:lnTo>
                    <a:pt x="204" y="271"/>
                  </a:lnTo>
                  <a:lnTo>
                    <a:pt x="195" y="271"/>
                  </a:lnTo>
                  <a:lnTo>
                    <a:pt x="75" y="271"/>
                  </a:lnTo>
                  <a:lnTo>
                    <a:pt x="66" y="271"/>
                  </a:lnTo>
                  <a:lnTo>
                    <a:pt x="57" y="268"/>
                  </a:lnTo>
                  <a:lnTo>
                    <a:pt x="50" y="263"/>
                  </a:lnTo>
                  <a:lnTo>
                    <a:pt x="43" y="258"/>
                  </a:lnTo>
                  <a:lnTo>
                    <a:pt x="38" y="251"/>
                  </a:lnTo>
                  <a:lnTo>
                    <a:pt x="34" y="244"/>
                  </a:lnTo>
                  <a:lnTo>
                    <a:pt x="30" y="235"/>
                  </a:lnTo>
                  <a:lnTo>
                    <a:pt x="30" y="226"/>
                  </a:lnTo>
                  <a:lnTo>
                    <a:pt x="30" y="15"/>
                  </a:lnTo>
                  <a:lnTo>
                    <a:pt x="29" y="12"/>
                  </a:lnTo>
                  <a:lnTo>
                    <a:pt x="28" y="9"/>
                  </a:lnTo>
                  <a:lnTo>
                    <a:pt x="27" y="7"/>
                  </a:lnTo>
                  <a:lnTo>
                    <a:pt x="25" y="5"/>
                  </a:lnTo>
                  <a:lnTo>
                    <a:pt x="23" y="3"/>
                  </a:lnTo>
                  <a:lnTo>
                    <a:pt x="21" y="2"/>
                  </a:lnTo>
                  <a:lnTo>
                    <a:pt x="17" y="0"/>
                  </a:lnTo>
                  <a:lnTo>
                    <a:pt x="15" y="0"/>
                  </a:lnTo>
                  <a:lnTo>
                    <a:pt x="12" y="0"/>
                  </a:lnTo>
                  <a:lnTo>
                    <a:pt x="9" y="2"/>
                  </a:lnTo>
                  <a:lnTo>
                    <a:pt x="7" y="3"/>
                  </a:lnTo>
                  <a:lnTo>
                    <a:pt x="5" y="5"/>
                  </a:lnTo>
                  <a:lnTo>
                    <a:pt x="2" y="7"/>
                  </a:lnTo>
                  <a:lnTo>
                    <a:pt x="1" y="9"/>
                  </a:lnTo>
                  <a:lnTo>
                    <a:pt x="0" y="12"/>
                  </a:lnTo>
                  <a:lnTo>
                    <a:pt x="0" y="15"/>
                  </a:lnTo>
                  <a:lnTo>
                    <a:pt x="0" y="226"/>
                  </a:lnTo>
                  <a:lnTo>
                    <a:pt x="0" y="231"/>
                  </a:lnTo>
                  <a:lnTo>
                    <a:pt x="0" y="236"/>
                  </a:lnTo>
                  <a:lnTo>
                    <a:pt x="0" y="239"/>
                  </a:lnTo>
                  <a:lnTo>
                    <a:pt x="0" y="241"/>
                  </a:lnTo>
                  <a:lnTo>
                    <a:pt x="0" y="422"/>
                  </a:lnTo>
                  <a:lnTo>
                    <a:pt x="271" y="422"/>
                  </a:lnTo>
                  <a:lnTo>
                    <a:pt x="271" y="226"/>
                  </a:lnTo>
                  <a:lnTo>
                    <a:pt x="271" y="15"/>
                  </a:lnTo>
                  <a:lnTo>
                    <a:pt x="271" y="12"/>
                  </a:lnTo>
                  <a:lnTo>
                    <a:pt x="269" y="9"/>
                  </a:lnTo>
                  <a:lnTo>
                    <a:pt x="268" y="7"/>
                  </a:lnTo>
                  <a:lnTo>
                    <a:pt x="266" y="5"/>
                  </a:lnTo>
                  <a:lnTo>
                    <a:pt x="264" y="3"/>
                  </a:lnTo>
                  <a:lnTo>
                    <a:pt x="262"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85">
              <a:extLst>
                <a:ext uri="{FF2B5EF4-FFF2-40B4-BE49-F238E27FC236}">
                  <a16:creationId xmlns:a16="http://schemas.microsoft.com/office/drawing/2014/main" id="{E08152BE-1105-4565-903F-8187B65E035F}"/>
                </a:ext>
              </a:extLst>
            </p:cNvPr>
            <p:cNvSpPr>
              <a:spLocks/>
            </p:cNvSpPr>
            <p:nvPr/>
          </p:nvSpPr>
          <p:spPr bwMode="auto">
            <a:xfrm>
              <a:off x="340201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7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7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9" y="181"/>
                  </a:lnTo>
                  <a:lnTo>
                    <a:pt x="21" y="180"/>
                  </a:lnTo>
                  <a:lnTo>
                    <a:pt x="24" y="179"/>
                  </a:lnTo>
                  <a:lnTo>
                    <a:pt x="26" y="176"/>
                  </a:lnTo>
                  <a:lnTo>
                    <a:pt x="27" y="174"/>
                  </a:lnTo>
                  <a:lnTo>
                    <a:pt x="29" y="172"/>
                  </a:lnTo>
                  <a:lnTo>
                    <a:pt x="30" y="169"/>
                  </a:lnTo>
                  <a:lnTo>
                    <a:pt x="30" y="166"/>
                  </a:lnTo>
                  <a:lnTo>
                    <a:pt x="30" y="16"/>
                  </a:lnTo>
                  <a:lnTo>
                    <a:pt x="30" y="12"/>
                  </a:lnTo>
                  <a:lnTo>
                    <a:pt x="29" y="9"/>
                  </a:lnTo>
                  <a:lnTo>
                    <a:pt x="27" y="7"/>
                  </a:lnTo>
                  <a:lnTo>
                    <a:pt x="26" y="5"/>
                  </a:lnTo>
                  <a:lnTo>
                    <a:pt x="24" y="3"/>
                  </a:lnTo>
                  <a:lnTo>
                    <a:pt x="21" y="2"/>
                  </a:lnTo>
                  <a:lnTo>
                    <a:pt x="19" y="0"/>
                  </a:lnTo>
                  <a:lnTo>
                    <a:pt x="15" y="0"/>
                  </a:lnTo>
                  <a:lnTo>
                    <a:pt x="12" y="0"/>
                  </a:lnTo>
                  <a:lnTo>
                    <a:pt x="9" y="2"/>
                  </a:lnTo>
                  <a:lnTo>
                    <a:pt x="7" y="3"/>
                  </a:lnTo>
                  <a:lnTo>
                    <a:pt x="5" y="5"/>
                  </a:lnTo>
                  <a:lnTo>
                    <a:pt x="3" y="7"/>
                  </a:lnTo>
                  <a:lnTo>
                    <a:pt x="1" y="9"/>
                  </a:lnTo>
                  <a:lnTo>
                    <a:pt x="0" y="12"/>
                  </a:lnTo>
                  <a:lnTo>
                    <a:pt x="0" y="16"/>
                  </a:lnTo>
                  <a:lnTo>
                    <a:pt x="0" y="166"/>
                  </a:lnTo>
                  <a:lnTo>
                    <a:pt x="0" y="169"/>
                  </a:lnTo>
                  <a:lnTo>
                    <a:pt x="1" y="172"/>
                  </a:lnTo>
                  <a:lnTo>
                    <a:pt x="3" y="174"/>
                  </a:lnTo>
                  <a:lnTo>
                    <a:pt x="5" y="176"/>
                  </a:lnTo>
                  <a:lnTo>
                    <a:pt x="7" y="179"/>
                  </a:lnTo>
                  <a:lnTo>
                    <a:pt x="9"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86">
              <a:extLst>
                <a:ext uri="{FF2B5EF4-FFF2-40B4-BE49-F238E27FC236}">
                  <a16:creationId xmlns:a16="http://schemas.microsoft.com/office/drawing/2014/main" id="{98FED710-13B2-47E9-9E00-A5CAFD390AEA}"/>
                </a:ext>
              </a:extLst>
            </p:cNvPr>
            <p:cNvSpPr>
              <a:spLocks/>
            </p:cNvSpPr>
            <p:nvPr/>
          </p:nvSpPr>
          <p:spPr bwMode="auto">
            <a:xfrm>
              <a:off x="3421063" y="1930400"/>
              <a:ext cx="9525" cy="57150"/>
            </a:xfrm>
            <a:custGeom>
              <a:avLst/>
              <a:gdLst>
                <a:gd name="T0" fmla="*/ 15 w 30"/>
                <a:gd name="T1" fmla="*/ 181 h 181"/>
                <a:gd name="T2" fmla="*/ 19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9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3 w 30"/>
                <a:gd name="T45" fmla="*/ 7 h 181"/>
                <a:gd name="T46" fmla="*/ 2 w 30"/>
                <a:gd name="T47" fmla="*/ 9 h 181"/>
                <a:gd name="T48" fmla="*/ 0 w 30"/>
                <a:gd name="T49" fmla="*/ 12 h 181"/>
                <a:gd name="T50" fmla="*/ 0 w 30"/>
                <a:gd name="T51" fmla="*/ 16 h 181"/>
                <a:gd name="T52" fmla="*/ 0 w 30"/>
                <a:gd name="T53" fmla="*/ 166 h 181"/>
                <a:gd name="T54" fmla="*/ 0 w 30"/>
                <a:gd name="T55" fmla="*/ 169 h 181"/>
                <a:gd name="T56" fmla="*/ 2 w 30"/>
                <a:gd name="T57" fmla="*/ 172 h 181"/>
                <a:gd name="T58" fmla="*/ 3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9"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6"/>
                  </a:lnTo>
                  <a:lnTo>
                    <a:pt x="0" y="166"/>
                  </a:lnTo>
                  <a:lnTo>
                    <a:pt x="0" y="169"/>
                  </a:lnTo>
                  <a:lnTo>
                    <a:pt x="2" y="172"/>
                  </a:lnTo>
                  <a:lnTo>
                    <a:pt x="3"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787">
              <a:extLst>
                <a:ext uri="{FF2B5EF4-FFF2-40B4-BE49-F238E27FC236}">
                  <a16:creationId xmlns:a16="http://schemas.microsoft.com/office/drawing/2014/main" id="{84AE3DCC-0A15-4B36-BFE6-12C1873769EA}"/>
                </a:ext>
              </a:extLst>
            </p:cNvPr>
            <p:cNvSpPr>
              <a:spLocks noChangeArrowheads="1"/>
            </p:cNvSpPr>
            <p:nvPr/>
          </p:nvSpPr>
          <p:spPr bwMode="auto">
            <a:xfrm>
              <a:off x="3278188" y="2093913"/>
              <a:ext cx="857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788">
              <a:extLst>
                <a:ext uri="{FF2B5EF4-FFF2-40B4-BE49-F238E27FC236}">
                  <a16:creationId xmlns:a16="http://schemas.microsoft.com/office/drawing/2014/main" id="{9B583BAF-D6A5-4140-815D-7E8DD414FDFF}"/>
                </a:ext>
              </a:extLst>
            </p:cNvPr>
            <p:cNvSpPr>
              <a:spLocks noChangeArrowheads="1"/>
            </p:cNvSpPr>
            <p:nvPr/>
          </p:nvSpPr>
          <p:spPr bwMode="auto">
            <a:xfrm>
              <a:off x="3278188" y="2132013"/>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89">
              <a:extLst>
                <a:ext uri="{FF2B5EF4-FFF2-40B4-BE49-F238E27FC236}">
                  <a16:creationId xmlns:a16="http://schemas.microsoft.com/office/drawing/2014/main" id="{7B4CC2F5-1DD4-4797-98C1-5F27779130E9}"/>
                </a:ext>
              </a:extLst>
            </p:cNvPr>
            <p:cNvSpPr>
              <a:spLocks noChangeArrowheads="1"/>
            </p:cNvSpPr>
            <p:nvPr/>
          </p:nvSpPr>
          <p:spPr bwMode="auto">
            <a:xfrm>
              <a:off x="3278188" y="2065338"/>
              <a:ext cx="857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90">
              <a:extLst>
                <a:ext uri="{FF2B5EF4-FFF2-40B4-BE49-F238E27FC236}">
                  <a16:creationId xmlns:a16="http://schemas.microsoft.com/office/drawing/2014/main" id="{7EF5A3C8-31F6-4AC8-8163-7BDD5CE5FD23}"/>
                </a:ext>
              </a:extLst>
            </p:cNvPr>
            <p:cNvSpPr>
              <a:spLocks/>
            </p:cNvSpPr>
            <p:nvPr/>
          </p:nvSpPr>
          <p:spPr bwMode="auto">
            <a:xfrm>
              <a:off x="3278188" y="2160588"/>
              <a:ext cx="85725" cy="47625"/>
            </a:xfrm>
            <a:custGeom>
              <a:avLst/>
              <a:gdLst>
                <a:gd name="T0" fmla="*/ 0 w 270"/>
                <a:gd name="T1" fmla="*/ 77 h 152"/>
                <a:gd name="T2" fmla="*/ 0 w 270"/>
                <a:gd name="T3" fmla="*/ 84 h 152"/>
                <a:gd name="T4" fmla="*/ 1 w 270"/>
                <a:gd name="T5" fmla="*/ 92 h 152"/>
                <a:gd name="T6" fmla="*/ 3 w 270"/>
                <a:gd name="T7" fmla="*/ 99 h 152"/>
                <a:gd name="T8" fmla="*/ 5 w 270"/>
                <a:gd name="T9" fmla="*/ 105 h 152"/>
                <a:gd name="T10" fmla="*/ 9 w 270"/>
                <a:gd name="T11" fmla="*/ 112 h 152"/>
                <a:gd name="T12" fmla="*/ 13 w 270"/>
                <a:gd name="T13" fmla="*/ 118 h 152"/>
                <a:gd name="T14" fmla="*/ 17 w 270"/>
                <a:gd name="T15" fmla="*/ 124 h 152"/>
                <a:gd name="T16" fmla="*/ 21 w 270"/>
                <a:gd name="T17" fmla="*/ 129 h 152"/>
                <a:gd name="T18" fmla="*/ 27 w 270"/>
                <a:gd name="T19" fmla="*/ 134 h 152"/>
                <a:gd name="T20" fmla="*/ 33 w 270"/>
                <a:gd name="T21" fmla="*/ 139 h 152"/>
                <a:gd name="T22" fmla="*/ 40 w 270"/>
                <a:gd name="T23" fmla="*/ 142 h 152"/>
                <a:gd name="T24" fmla="*/ 46 w 270"/>
                <a:gd name="T25" fmla="*/ 145 h 152"/>
                <a:gd name="T26" fmla="*/ 52 w 270"/>
                <a:gd name="T27" fmla="*/ 148 h 152"/>
                <a:gd name="T28" fmla="*/ 60 w 270"/>
                <a:gd name="T29" fmla="*/ 149 h 152"/>
                <a:gd name="T30" fmla="*/ 67 w 270"/>
                <a:gd name="T31" fmla="*/ 152 h 152"/>
                <a:gd name="T32" fmla="*/ 75 w 270"/>
                <a:gd name="T33" fmla="*/ 152 h 152"/>
                <a:gd name="T34" fmla="*/ 195 w 270"/>
                <a:gd name="T35" fmla="*/ 152 h 152"/>
                <a:gd name="T36" fmla="*/ 203 w 270"/>
                <a:gd name="T37" fmla="*/ 152 h 152"/>
                <a:gd name="T38" fmla="*/ 210 w 270"/>
                <a:gd name="T39" fmla="*/ 149 h 152"/>
                <a:gd name="T40" fmla="*/ 218 w 270"/>
                <a:gd name="T41" fmla="*/ 148 h 152"/>
                <a:gd name="T42" fmla="*/ 225 w 270"/>
                <a:gd name="T43" fmla="*/ 145 h 152"/>
                <a:gd name="T44" fmla="*/ 232 w 270"/>
                <a:gd name="T45" fmla="*/ 142 h 152"/>
                <a:gd name="T46" fmla="*/ 238 w 270"/>
                <a:gd name="T47" fmla="*/ 139 h 152"/>
                <a:gd name="T48" fmla="*/ 243 w 270"/>
                <a:gd name="T49" fmla="*/ 134 h 152"/>
                <a:gd name="T50" fmla="*/ 249 w 270"/>
                <a:gd name="T51" fmla="*/ 129 h 152"/>
                <a:gd name="T52" fmla="*/ 253 w 270"/>
                <a:gd name="T53" fmla="*/ 124 h 152"/>
                <a:gd name="T54" fmla="*/ 257 w 270"/>
                <a:gd name="T55" fmla="*/ 118 h 152"/>
                <a:gd name="T56" fmla="*/ 262 w 270"/>
                <a:gd name="T57" fmla="*/ 112 h 152"/>
                <a:gd name="T58" fmla="*/ 265 w 270"/>
                <a:gd name="T59" fmla="*/ 105 h 152"/>
                <a:gd name="T60" fmla="*/ 267 w 270"/>
                <a:gd name="T61" fmla="*/ 99 h 152"/>
                <a:gd name="T62" fmla="*/ 269 w 270"/>
                <a:gd name="T63" fmla="*/ 92 h 152"/>
                <a:gd name="T64" fmla="*/ 270 w 270"/>
                <a:gd name="T65" fmla="*/ 84 h 152"/>
                <a:gd name="T66" fmla="*/ 270 w 270"/>
                <a:gd name="T67" fmla="*/ 77 h 152"/>
                <a:gd name="T68" fmla="*/ 270 w 270"/>
                <a:gd name="T69" fmla="*/ 0 h 152"/>
                <a:gd name="T70" fmla="*/ 0 w 270"/>
                <a:gd name="T71" fmla="*/ 0 h 152"/>
                <a:gd name="T72" fmla="*/ 0 w 270"/>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0" h="152">
                  <a:moveTo>
                    <a:pt x="0" y="77"/>
                  </a:moveTo>
                  <a:lnTo>
                    <a:pt x="0" y="84"/>
                  </a:lnTo>
                  <a:lnTo>
                    <a:pt x="1" y="92"/>
                  </a:lnTo>
                  <a:lnTo>
                    <a:pt x="3" y="99"/>
                  </a:lnTo>
                  <a:lnTo>
                    <a:pt x="5" y="105"/>
                  </a:lnTo>
                  <a:lnTo>
                    <a:pt x="9" y="112"/>
                  </a:lnTo>
                  <a:lnTo>
                    <a:pt x="13" y="118"/>
                  </a:lnTo>
                  <a:lnTo>
                    <a:pt x="17" y="124"/>
                  </a:lnTo>
                  <a:lnTo>
                    <a:pt x="21" y="129"/>
                  </a:lnTo>
                  <a:lnTo>
                    <a:pt x="27" y="134"/>
                  </a:lnTo>
                  <a:lnTo>
                    <a:pt x="33" y="139"/>
                  </a:lnTo>
                  <a:lnTo>
                    <a:pt x="40" y="142"/>
                  </a:lnTo>
                  <a:lnTo>
                    <a:pt x="46" y="145"/>
                  </a:lnTo>
                  <a:lnTo>
                    <a:pt x="52" y="148"/>
                  </a:lnTo>
                  <a:lnTo>
                    <a:pt x="60" y="149"/>
                  </a:lnTo>
                  <a:lnTo>
                    <a:pt x="67" y="152"/>
                  </a:lnTo>
                  <a:lnTo>
                    <a:pt x="75" y="152"/>
                  </a:lnTo>
                  <a:lnTo>
                    <a:pt x="195" y="152"/>
                  </a:lnTo>
                  <a:lnTo>
                    <a:pt x="203" y="152"/>
                  </a:lnTo>
                  <a:lnTo>
                    <a:pt x="210" y="149"/>
                  </a:lnTo>
                  <a:lnTo>
                    <a:pt x="218" y="148"/>
                  </a:lnTo>
                  <a:lnTo>
                    <a:pt x="225" y="145"/>
                  </a:lnTo>
                  <a:lnTo>
                    <a:pt x="232" y="142"/>
                  </a:lnTo>
                  <a:lnTo>
                    <a:pt x="238" y="139"/>
                  </a:lnTo>
                  <a:lnTo>
                    <a:pt x="243" y="134"/>
                  </a:lnTo>
                  <a:lnTo>
                    <a:pt x="249" y="129"/>
                  </a:lnTo>
                  <a:lnTo>
                    <a:pt x="253" y="124"/>
                  </a:lnTo>
                  <a:lnTo>
                    <a:pt x="257" y="118"/>
                  </a:lnTo>
                  <a:lnTo>
                    <a:pt x="262" y="112"/>
                  </a:lnTo>
                  <a:lnTo>
                    <a:pt x="265" y="105"/>
                  </a:lnTo>
                  <a:lnTo>
                    <a:pt x="267" y="99"/>
                  </a:lnTo>
                  <a:lnTo>
                    <a:pt x="269" y="92"/>
                  </a:lnTo>
                  <a:lnTo>
                    <a:pt x="270" y="84"/>
                  </a:lnTo>
                  <a:lnTo>
                    <a:pt x="270" y="77"/>
                  </a:lnTo>
                  <a:lnTo>
                    <a:pt x="270"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791">
              <a:extLst>
                <a:ext uri="{FF2B5EF4-FFF2-40B4-BE49-F238E27FC236}">
                  <a16:creationId xmlns:a16="http://schemas.microsoft.com/office/drawing/2014/main" id="{E08C3965-903C-4A93-81E7-A8AA7AFA6977}"/>
                </a:ext>
              </a:extLst>
            </p:cNvPr>
            <p:cNvSpPr>
              <a:spLocks/>
            </p:cNvSpPr>
            <p:nvPr/>
          </p:nvSpPr>
          <p:spPr bwMode="auto">
            <a:xfrm>
              <a:off x="3278188" y="1920875"/>
              <a:ext cx="85725" cy="134938"/>
            </a:xfrm>
            <a:custGeom>
              <a:avLst/>
              <a:gdLst>
                <a:gd name="T0" fmla="*/ 255 w 270"/>
                <a:gd name="T1" fmla="*/ 0 h 422"/>
                <a:gd name="T2" fmla="*/ 253 w 270"/>
                <a:gd name="T3" fmla="*/ 0 h 422"/>
                <a:gd name="T4" fmla="*/ 250 w 270"/>
                <a:gd name="T5" fmla="*/ 2 h 422"/>
                <a:gd name="T6" fmla="*/ 248 w 270"/>
                <a:gd name="T7" fmla="*/ 3 h 422"/>
                <a:gd name="T8" fmla="*/ 246 w 270"/>
                <a:gd name="T9" fmla="*/ 5 h 422"/>
                <a:gd name="T10" fmla="*/ 243 w 270"/>
                <a:gd name="T11" fmla="*/ 7 h 422"/>
                <a:gd name="T12" fmla="*/ 241 w 270"/>
                <a:gd name="T13" fmla="*/ 9 h 422"/>
                <a:gd name="T14" fmla="*/ 241 w 270"/>
                <a:gd name="T15" fmla="*/ 12 h 422"/>
                <a:gd name="T16" fmla="*/ 240 w 270"/>
                <a:gd name="T17" fmla="*/ 15 h 422"/>
                <a:gd name="T18" fmla="*/ 240 w 270"/>
                <a:gd name="T19" fmla="*/ 226 h 422"/>
                <a:gd name="T20" fmla="*/ 240 w 270"/>
                <a:gd name="T21" fmla="*/ 235 h 422"/>
                <a:gd name="T22" fmla="*/ 237 w 270"/>
                <a:gd name="T23" fmla="*/ 244 h 422"/>
                <a:gd name="T24" fmla="*/ 233 w 270"/>
                <a:gd name="T25" fmla="*/ 251 h 422"/>
                <a:gd name="T26" fmla="*/ 227 w 270"/>
                <a:gd name="T27" fmla="*/ 258 h 422"/>
                <a:gd name="T28" fmla="*/ 221 w 270"/>
                <a:gd name="T29" fmla="*/ 263 h 422"/>
                <a:gd name="T30" fmla="*/ 213 w 270"/>
                <a:gd name="T31" fmla="*/ 268 h 422"/>
                <a:gd name="T32" fmla="*/ 205 w 270"/>
                <a:gd name="T33" fmla="*/ 271 h 422"/>
                <a:gd name="T34" fmla="*/ 195 w 270"/>
                <a:gd name="T35" fmla="*/ 271 h 422"/>
                <a:gd name="T36" fmla="*/ 75 w 270"/>
                <a:gd name="T37" fmla="*/ 271 h 422"/>
                <a:gd name="T38" fmla="*/ 66 w 270"/>
                <a:gd name="T39" fmla="*/ 271 h 422"/>
                <a:gd name="T40" fmla="*/ 58 w 270"/>
                <a:gd name="T41" fmla="*/ 268 h 422"/>
                <a:gd name="T42" fmla="*/ 49 w 270"/>
                <a:gd name="T43" fmla="*/ 263 h 422"/>
                <a:gd name="T44" fmla="*/ 43 w 270"/>
                <a:gd name="T45" fmla="*/ 258 h 422"/>
                <a:gd name="T46" fmla="*/ 37 w 270"/>
                <a:gd name="T47" fmla="*/ 251 h 422"/>
                <a:gd name="T48" fmla="*/ 33 w 270"/>
                <a:gd name="T49" fmla="*/ 244 h 422"/>
                <a:gd name="T50" fmla="*/ 31 w 270"/>
                <a:gd name="T51" fmla="*/ 235 h 422"/>
                <a:gd name="T52" fmla="*/ 30 w 270"/>
                <a:gd name="T53" fmla="*/ 226 h 422"/>
                <a:gd name="T54" fmla="*/ 30 w 270"/>
                <a:gd name="T55" fmla="*/ 15 h 422"/>
                <a:gd name="T56" fmla="*/ 30 w 270"/>
                <a:gd name="T57" fmla="*/ 12 h 422"/>
                <a:gd name="T58" fmla="*/ 29 w 270"/>
                <a:gd name="T59" fmla="*/ 9 h 422"/>
                <a:gd name="T60" fmla="*/ 27 w 270"/>
                <a:gd name="T61" fmla="*/ 7 h 422"/>
                <a:gd name="T62" fmla="*/ 26 w 270"/>
                <a:gd name="T63" fmla="*/ 5 h 422"/>
                <a:gd name="T64" fmla="*/ 24 w 270"/>
                <a:gd name="T65" fmla="*/ 3 h 422"/>
                <a:gd name="T66" fmla="*/ 20 w 270"/>
                <a:gd name="T67" fmla="*/ 2 h 422"/>
                <a:gd name="T68" fmla="*/ 18 w 270"/>
                <a:gd name="T69" fmla="*/ 0 h 422"/>
                <a:gd name="T70" fmla="*/ 15 w 270"/>
                <a:gd name="T71" fmla="*/ 0 h 422"/>
                <a:gd name="T72" fmla="*/ 12 w 270"/>
                <a:gd name="T73" fmla="*/ 0 h 422"/>
                <a:gd name="T74" fmla="*/ 9 w 270"/>
                <a:gd name="T75" fmla="*/ 2 h 422"/>
                <a:gd name="T76" fmla="*/ 6 w 270"/>
                <a:gd name="T77" fmla="*/ 3 h 422"/>
                <a:gd name="T78" fmla="*/ 4 w 270"/>
                <a:gd name="T79" fmla="*/ 5 h 422"/>
                <a:gd name="T80" fmla="*/ 2 w 270"/>
                <a:gd name="T81" fmla="*/ 7 h 422"/>
                <a:gd name="T82" fmla="*/ 1 w 270"/>
                <a:gd name="T83" fmla="*/ 9 h 422"/>
                <a:gd name="T84" fmla="*/ 0 w 270"/>
                <a:gd name="T85" fmla="*/ 12 h 422"/>
                <a:gd name="T86" fmla="*/ 0 w 270"/>
                <a:gd name="T87" fmla="*/ 15 h 422"/>
                <a:gd name="T88" fmla="*/ 0 w 270"/>
                <a:gd name="T89" fmla="*/ 226 h 422"/>
                <a:gd name="T90" fmla="*/ 0 w 270"/>
                <a:gd name="T91" fmla="*/ 231 h 422"/>
                <a:gd name="T92" fmla="*/ 1 w 270"/>
                <a:gd name="T93" fmla="*/ 236 h 422"/>
                <a:gd name="T94" fmla="*/ 0 w 270"/>
                <a:gd name="T95" fmla="*/ 239 h 422"/>
                <a:gd name="T96" fmla="*/ 0 w 270"/>
                <a:gd name="T97" fmla="*/ 241 h 422"/>
                <a:gd name="T98" fmla="*/ 0 w 270"/>
                <a:gd name="T99" fmla="*/ 422 h 422"/>
                <a:gd name="T100" fmla="*/ 270 w 270"/>
                <a:gd name="T101" fmla="*/ 422 h 422"/>
                <a:gd name="T102" fmla="*/ 270 w 270"/>
                <a:gd name="T103" fmla="*/ 226 h 422"/>
                <a:gd name="T104" fmla="*/ 270 w 270"/>
                <a:gd name="T105" fmla="*/ 15 h 422"/>
                <a:gd name="T106" fmla="*/ 270 w 270"/>
                <a:gd name="T107" fmla="*/ 12 h 422"/>
                <a:gd name="T108" fmla="*/ 269 w 270"/>
                <a:gd name="T109" fmla="*/ 9 h 422"/>
                <a:gd name="T110" fmla="*/ 268 w 270"/>
                <a:gd name="T111" fmla="*/ 7 h 422"/>
                <a:gd name="T112" fmla="*/ 266 w 270"/>
                <a:gd name="T113" fmla="*/ 5 h 422"/>
                <a:gd name="T114" fmla="*/ 264 w 270"/>
                <a:gd name="T115" fmla="*/ 3 h 422"/>
                <a:gd name="T116" fmla="*/ 262 w 270"/>
                <a:gd name="T117" fmla="*/ 2 h 422"/>
                <a:gd name="T118" fmla="*/ 258 w 270"/>
                <a:gd name="T119" fmla="*/ 0 h 422"/>
                <a:gd name="T120" fmla="*/ 255 w 270"/>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0" h="422">
                  <a:moveTo>
                    <a:pt x="255" y="0"/>
                  </a:moveTo>
                  <a:lnTo>
                    <a:pt x="253" y="0"/>
                  </a:lnTo>
                  <a:lnTo>
                    <a:pt x="250" y="2"/>
                  </a:lnTo>
                  <a:lnTo>
                    <a:pt x="248" y="3"/>
                  </a:lnTo>
                  <a:lnTo>
                    <a:pt x="246" y="5"/>
                  </a:lnTo>
                  <a:lnTo>
                    <a:pt x="243" y="7"/>
                  </a:lnTo>
                  <a:lnTo>
                    <a:pt x="241" y="9"/>
                  </a:lnTo>
                  <a:lnTo>
                    <a:pt x="241" y="12"/>
                  </a:lnTo>
                  <a:lnTo>
                    <a:pt x="240" y="15"/>
                  </a:lnTo>
                  <a:lnTo>
                    <a:pt x="240" y="226"/>
                  </a:lnTo>
                  <a:lnTo>
                    <a:pt x="240" y="235"/>
                  </a:lnTo>
                  <a:lnTo>
                    <a:pt x="237" y="244"/>
                  </a:lnTo>
                  <a:lnTo>
                    <a:pt x="233" y="251"/>
                  </a:lnTo>
                  <a:lnTo>
                    <a:pt x="227" y="258"/>
                  </a:lnTo>
                  <a:lnTo>
                    <a:pt x="221" y="263"/>
                  </a:lnTo>
                  <a:lnTo>
                    <a:pt x="213" y="268"/>
                  </a:lnTo>
                  <a:lnTo>
                    <a:pt x="205" y="271"/>
                  </a:lnTo>
                  <a:lnTo>
                    <a:pt x="195" y="271"/>
                  </a:lnTo>
                  <a:lnTo>
                    <a:pt x="75" y="271"/>
                  </a:lnTo>
                  <a:lnTo>
                    <a:pt x="66" y="271"/>
                  </a:lnTo>
                  <a:lnTo>
                    <a:pt x="58" y="268"/>
                  </a:lnTo>
                  <a:lnTo>
                    <a:pt x="49" y="263"/>
                  </a:lnTo>
                  <a:lnTo>
                    <a:pt x="43" y="258"/>
                  </a:lnTo>
                  <a:lnTo>
                    <a:pt x="37" y="251"/>
                  </a:lnTo>
                  <a:lnTo>
                    <a:pt x="33" y="244"/>
                  </a:lnTo>
                  <a:lnTo>
                    <a:pt x="31" y="235"/>
                  </a:lnTo>
                  <a:lnTo>
                    <a:pt x="30" y="226"/>
                  </a:lnTo>
                  <a:lnTo>
                    <a:pt x="30" y="15"/>
                  </a:lnTo>
                  <a:lnTo>
                    <a:pt x="30" y="12"/>
                  </a:lnTo>
                  <a:lnTo>
                    <a:pt x="29" y="9"/>
                  </a:lnTo>
                  <a:lnTo>
                    <a:pt x="27"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26"/>
                  </a:lnTo>
                  <a:lnTo>
                    <a:pt x="0" y="231"/>
                  </a:lnTo>
                  <a:lnTo>
                    <a:pt x="1" y="236"/>
                  </a:lnTo>
                  <a:lnTo>
                    <a:pt x="0" y="239"/>
                  </a:lnTo>
                  <a:lnTo>
                    <a:pt x="0" y="241"/>
                  </a:lnTo>
                  <a:lnTo>
                    <a:pt x="0" y="422"/>
                  </a:lnTo>
                  <a:lnTo>
                    <a:pt x="270" y="422"/>
                  </a:lnTo>
                  <a:lnTo>
                    <a:pt x="270" y="226"/>
                  </a:lnTo>
                  <a:lnTo>
                    <a:pt x="270" y="15"/>
                  </a:lnTo>
                  <a:lnTo>
                    <a:pt x="270" y="12"/>
                  </a:lnTo>
                  <a:lnTo>
                    <a:pt x="269" y="9"/>
                  </a:lnTo>
                  <a:lnTo>
                    <a:pt x="268" y="7"/>
                  </a:lnTo>
                  <a:lnTo>
                    <a:pt x="266" y="5"/>
                  </a:lnTo>
                  <a:lnTo>
                    <a:pt x="264" y="3"/>
                  </a:lnTo>
                  <a:lnTo>
                    <a:pt x="262" y="2"/>
                  </a:lnTo>
                  <a:lnTo>
                    <a:pt x="258" y="0"/>
                  </a:lnTo>
                  <a:lnTo>
                    <a:pt x="2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792">
              <a:extLst>
                <a:ext uri="{FF2B5EF4-FFF2-40B4-BE49-F238E27FC236}">
                  <a16:creationId xmlns:a16="http://schemas.microsoft.com/office/drawing/2014/main" id="{3E35C725-35FB-4C07-A625-2EBF3527B4E5}"/>
                </a:ext>
              </a:extLst>
            </p:cNvPr>
            <p:cNvSpPr>
              <a:spLocks/>
            </p:cNvSpPr>
            <p:nvPr/>
          </p:nvSpPr>
          <p:spPr bwMode="auto">
            <a:xfrm>
              <a:off x="3306763"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93">
              <a:extLst>
                <a:ext uri="{FF2B5EF4-FFF2-40B4-BE49-F238E27FC236}">
                  <a16:creationId xmlns:a16="http://schemas.microsoft.com/office/drawing/2014/main" id="{2A4DAEDA-DA6D-4876-9646-5BDE72B62D79}"/>
                </a:ext>
              </a:extLst>
            </p:cNvPr>
            <p:cNvSpPr>
              <a:spLocks/>
            </p:cNvSpPr>
            <p:nvPr/>
          </p:nvSpPr>
          <p:spPr bwMode="auto">
            <a:xfrm>
              <a:off x="3325813" y="1930400"/>
              <a:ext cx="9525" cy="57150"/>
            </a:xfrm>
            <a:custGeom>
              <a:avLst/>
              <a:gdLst>
                <a:gd name="T0" fmla="*/ 15 w 30"/>
                <a:gd name="T1" fmla="*/ 181 h 181"/>
                <a:gd name="T2" fmla="*/ 18 w 30"/>
                <a:gd name="T3" fmla="*/ 181 h 181"/>
                <a:gd name="T4" fmla="*/ 22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2 w 30"/>
                <a:gd name="T31" fmla="*/ 2 h 181"/>
                <a:gd name="T32" fmla="*/ 18 w 30"/>
                <a:gd name="T33" fmla="*/ 0 h 181"/>
                <a:gd name="T34" fmla="*/ 15 w 30"/>
                <a:gd name="T35" fmla="*/ 0 h 181"/>
                <a:gd name="T36" fmla="*/ 12 w 30"/>
                <a:gd name="T37" fmla="*/ 0 h 181"/>
                <a:gd name="T38" fmla="*/ 10 w 30"/>
                <a:gd name="T39" fmla="*/ 2 h 181"/>
                <a:gd name="T40" fmla="*/ 7 w 30"/>
                <a:gd name="T41" fmla="*/ 3 h 181"/>
                <a:gd name="T42" fmla="*/ 4 w 30"/>
                <a:gd name="T43" fmla="*/ 5 h 181"/>
                <a:gd name="T44" fmla="*/ 3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3 w 30"/>
                <a:gd name="T59" fmla="*/ 174 h 181"/>
                <a:gd name="T60" fmla="*/ 4 w 30"/>
                <a:gd name="T61" fmla="*/ 176 h 181"/>
                <a:gd name="T62" fmla="*/ 7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2"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2" y="2"/>
                  </a:lnTo>
                  <a:lnTo>
                    <a:pt x="18" y="0"/>
                  </a:lnTo>
                  <a:lnTo>
                    <a:pt x="15" y="0"/>
                  </a:lnTo>
                  <a:lnTo>
                    <a:pt x="12" y="0"/>
                  </a:lnTo>
                  <a:lnTo>
                    <a:pt x="10" y="2"/>
                  </a:lnTo>
                  <a:lnTo>
                    <a:pt x="7" y="3"/>
                  </a:lnTo>
                  <a:lnTo>
                    <a:pt x="4" y="5"/>
                  </a:lnTo>
                  <a:lnTo>
                    <a:pt x="3" y="7"/>
                  </a:lnTo>
                  <a:lnTo>
                    <a:pt x="1" y="9"/>
                  </a:lnTo>
                  <a:lnTo>
                    <a:pt x="0" y="12"/>
                  </a:lnTo>
                  <a:lnTo>
                    <a:pt x="0" y="16"/>
                  </a:lnTo>
                  <a:lnTo>
                    <a:pt x="0" y="166"/>
                  </a:lnTo>
                  <a:lnTo>
                    <a:pt x="0" y="169"/>
                  </a:lnTo>
                  <a:lnTo>
                    <a:pt x="1" y="172"/>
                  </a:lnTo>
                  <a:lnTo>
                    <a:pt x="3" y="174"/>
                  </a:lnTo>
                  <a:lnTo>
                    <a:pt x="4" y="176"/>
                  </a:lnTo>
                  <a:lnTo>
                    <a:pt x="7"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94">
              <a:extLst>
                <a:ext uri="{FF2B5EF4-FFF2-40B4-BE49-F238E27FC236}">
                  <a16:creationId xmlns:a16="http://schemas.microsoft.com/office/drawing/2014/main" id="{E178E6A6-84A7-4BAE-AA9A-48F59F7A2F9F}"/>
                </a:ext>
              </a:extLst>
            </p:cNvPr>
            <p:cNvSpPr>
              <a:spLocks/>
            </p:cNvSpPr>
            <p:nvPr/>
          </p:nvSpPr>
          <p:spPr bwMode="auto">
            <a:xfrm>
              <a:off x="3181350" y="2160588"/>
              <a:ext cx="87313" cy="47625"/>
            </a:xfrm>
            <a:custGeom>
              <a:avLst/>
              <a:gdLst>
                <a:gd name="T0" fmla="*/ 0 w 271"/>
                <a:gd name="T1" fmla="*/ 77 h 152"/>
                <a:gd name="T2" fmla="*/ 0 w 271"/>
                <a:gd name="T3" fmla="*/ 84 h 152"/>
                <a:gd name="T4" fmla="*/ 2 w 271"/>
                <a:gd name="T5" fmla="*/ 92 h 152"/>
                <a:gd name="T6" fmla="*/ 3 w 271"/>
                <a:gd name="T7" fmla="*/ 99 h 152"/>
                <a:gd name="T8" fmla="*/ 6 w 271"/>
                <a:gd name="T9" fmla="*/ 105 h 152"/>
                <a:gd name="T10" fmla="*/ 9 w 271"/>
                <a:gd name="T11" fmla="*/ 112 h 152"/>
                <a:gd name="T12" fmla="*/ 12 w 271"/>
                <a:gd name="T13" fmla="*/ 118 h 152"/>
                <a:gd name="T14" fmla="*/ 17 w 271"/>
                <a:gd name="T15" fmla="*/ 124 h 152"/>
                <a:gd name="T16" fmla="*/ 22 w 271"/>
                <a:gd name="T17" fmla="*/ 129 h 152"/>
                <a:gd name="T18" fmla="*/ 27 w 271"/>
                <a:gd name="T19" fmla="*/ 134 h 152"/>
                <a:gd name="T20" fmla="*/ 33 w 271"/>
                <a:gd name="T21" fmla="*/ 139 h 152"/>
                <a:gd name="T22" fmla="*/ 39 w 271"/>
                <a:gd name="T23" fmla="*/ 142 h 152"/>
                <a:gd name="T24" fmla="*/ 46 w 271"/>
                <a:gd name="T25" fmla="*/ 145 h 152"/>
                <a:gd name="T26" fmla="*/ 52 w 271"/>
                <a:gd name="T27" fmla="*/ 148 h 152"/>
                <a:gd name="T28" fmla="*/ 60 w 271"/>
                <a:gd name="T29" fmla="*/ 149 h 152"/>
                <a:gd name="T30" fmla="*/ 67 w 271"/>
                <a:gd name="T31" fmla="*/ 152 h 152"/>
                <a:gd name="T32" fmla="*/ 75 w 271"/>
                <a:gd name="T33" fmla="*/ 152 h 152"/>
                <a:gd name="T34" fmla="*/ 196 w 271"/>
                <a:gd name="T35" fmla="*/ 152 h 152"/>
                <a:gd name="T36" fmla="*/ 203 w 271"/>
                <a:gd name="T37" fmla="*/ 152 h 152"/>
                <a:gd name="T38" fmla="*/ 211 w 271"/>
                <a:gd name="T39" fmla="*/ 149 h 152"/>
                <a:gd name="T40" fmla="*/ 217 w 271"/>
                <a:gd name="T41" fmla="*/ 148 h 152"/>
                <a:gd name="T42" fmla="*/ 225 w 271"/>
                <a:gd name="T43" fmla="*/ 145 h 152"/>
                <a:gd name="T44" fmla="*/ 231 w 271"/>
                <a:gd name="T45" fmla="*/ 142 h 152"/>
                <a:gd name="T46" fmla="*/ 238 w 271"/>
                <a:gd name="T47" fmla="*/ 139 h 152"/>
                <a:gd name="T48" fmla="*/ 243 w 271"/>
                <a:gd name="T49" fmla="*/ 134 h 152"/>
                <a:gd name="T50" fmla="*/ 248 w 271"/>
                <a:gd name="T51" fmla="*/ 129 h 152"/>
                <a:gd name="T52" fmla="*/ 254 w 271"/>
                <a:gd name="T53" fmla="*/ 124 h 152"/>
                <a:gd name="T54" fmla="*/ 258 w 271"/>
                <a:gd name="T55" fmla="*/ 118 h 152"/>
                <a:gd name="T56" fmla="*/ 261 w 271"/>
                <a:gd name="T57" fmla="*/ 112 h 152"/>
                <a:gd name="T58" fmla="*/ 264 w 271"/>
                <a:gd name="T59" fmla="*/ 105 h 152"/>
                <a:gd name="T60" fmla="*/ 268 w 271"/>
                <a:gd name="T61" fmla="*/ 99 h 152"/>
                <a:gd name="T62" fmla="*/ 269 w 271"/>
                <a:gd name="T63" fmla="*/ 92 h 152"/>
                <a:gd name="T64" fmla="*/ 270 w 271"/>
                <a:gd name="T65" fmla="*/ 84 h 152"/>
                <a:gd name="T66" fmla="*/ 271 w 271"/>
                <a:gd name="T67" fmla="*/ 77 h 152"/>
                <a:gd name="T68" fmla="*/ 271 w 271"/>
                <a:gd name="T69" fmla="*/ 0 h 152"/>
                <a:gd name="T70" fmla="*/ 0 w 271"/>
                <a:gd name="T71" fmla="*/ 0 h 152"/>
                <a:gd name="T72" fmla="*/ 0 w 271"/>
                <a:gd name="T73"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1" h="152">
                  <a:moveTo>
                    <a:pt x="0" y="77"/>
                  </a:moveTo>
                  <a:lnTo>
                    <a:pt x="0" y="84"/>
                  </a:lnTo>
                  <a:lnTo>
                    <a:pt x="2" y="92"/>
                  </a:lnTo>
                  <a:lnTo>
                    <a:pt x="3" y="99"/>
                  </a:lnTo>
                  <a:lnTo>
                    <a:pt x="6" y="105"/>
                  </a:lnTo>
                  <a:lnTo>
                    <a:pt x="9" y="112"/>
                  </a:lnTo>
                  <a:lnTo>
                    <a:pt x="12" y="118"/>
                  </a:lnTo>
                  <a:lnTo>
                    <a:pt x="17" y="124"/>
                  </a:lnTo>
                  <a:lnTo>
                    <a:pt x="22" y="129"/>
                  </a:lnTo>
                  <a:lnTo>
                    <a:pt x="27" y="134"/>
                  </a:lnTo>
                  <a:lnTo>
                    <a:pt x="33" y="139"/>
                  </a:lnTo>
                  <a:lnTo>
                    <a:pt x="39" y="142"/>
                  </a:lnTo>
                  <a:lnTo>
                    <a:pt x="46" y="145"/>
                  </a:lnTo>
                  <a:lnTo>
                    <a:pt x="52" y="148"/>
                  </a:lnTo>
                  <a:lnTo>
                    <a:pt x="60" y="149"/>
                  </a:lnTo>
                  <a:lnTo>
                    <a:pt x="67" y="152"/>
                  </a:lnTo>
                  <a:lnTo>
                    <a:pt x="75" y="152"/>
                  </a:lnTo>
                  <a:lnTo>
                    <a:pt x="196" y="152"/>
                  </a:lnTo>
                  <a:lnTo>
                    <a:pt x="203" y="152"/>
                  </a:lnTo>
                  <a:lnTo>
                    <a:pt x="211" y="149"/>
                  </a:lnTo>
                  <a:lnTo>
                    <a:pt x="217" y="148"/>
                  </a:lnTo>
                  <a:lnTo>
                    <a:pt x="225" y="145"/>
                  </a:lnTo>
                  <a:lnTo>
                    <a:pt x="231" y="142"/>
                  </a:lnTo>
                  <a:lnTo>
                    <a:pt x="238" y="139"/>
                  </a:lnTo>
                  <a:lnTo>
                    <a:pt x="243" y="134"/>
                  </a:lnTo>
                  <a:lnTo>
                    <a:pt x="248" y="129"/>
                  </a:lnTo>
                  <a:lnTo>
                    <a:pt x="254" y="124"/>
                  </a:lnTo>
                  <a:lnTo>
                    <a:pt x="258" y="118"/>
                  </a:lnTo>
                  <a:lnTo>
                    <a:pt x="261" y="112"/>
                  </a:lnTo>
                  <a:lnTo>
                    <a:pt x="264" y="105"/>
                  </a:lnTo>
                  <a:lnTo>
                    <a:pt x="268" y="99"/>
                  </a:lnTo>
                  <a:lnTo>
                    <a:pt x="269" y="92"/>
                  </a:lnTo>
                  <a:lnTo>
                    <a:pt x="270" y="84"/>
                  </a:lnTo>
                  <a:lnTo>
                    <a:pt x="271" y="77"/>
                  </a:lnTo>
                  <a:lnTo>
                    <a:pt x="271" y="0"/>
                  </a:lnTo>
                  <a:lnTo>
                    <a:pt x="0" y="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795">
              <a:extLst>
                <a:ext uri="{FF2B5EF4-FFF2-40B4-BE49-F238E27FC236}">
                  <a16:creationId xmlns:a16="http://schemas.microsoft.com/office/drawing/2014/main" id="{FE068423-85F1-42D2-9816-51509429EFB9}"/>
                </a:ext>
              </a:extLst>
            </p:cNvPr>
            <p:cNvSpPr>
              <a:spLocks/>
            </p:cNvSpPr>
            <p:nvPr/>
          </p:nvSpPr>
          <p:spPr bwMode="auto">
            <a:xfrm>
              <a:off x="3181350" y="1920875"/>
              <a:ext cx="87313" cy="134938"/>
            </a:xfrm>
            <a:custGeom>
              <a:avLst/>
              <a:gdLst>
                <a:gd name="T0" fmla="*/ 256 w 271"/>
                <a:gd name="T1" fmla="*/ 0 h 422"/>
                <a:gd name="T2" fmla="*/ 253 w 271"/>
                <a:gd name="T3" fmla="*/ 0 h 422"/>
                <a:gd name="T4" fmla="*/ 249 w 271"/>
                <a:gd name="T5" fmla="*/ 2 h 422"/>
                <a:gd name="T6" fmla="*/ 247 w 271"/>
                <a:gd name="T7" fmla="*/ 3 h 422"/>
                <a:gd name="T8" fmla="*/ 245 w 271"/>
                <a:gd name="T9" fmla="*/ 5 h 422"/>
                <a:gd name="T10" fmla="*/ 243 w 271"/>
                <a:gd name="T11" fmla="*/ 7 h 422"/>
                <a:gd name="T12" fmla="*/ 242 w 271"/>
                <a:gd name="T13" fmla="*/ 9 h 422"/>
                <a:gd name="T14" fmla="*/ 241 w 271"/>
                <a:gd name="T15" fmla="*/ 12 h 422"/>
                <a:gd name="T16" fmla="*/ 241 w 271"/>
                <a:gd name="T17" fmla="*/ 15 h 422"/>
                <a:gd name="T18" fmla="*/ 241 w 271"/>
                <a:gd name="T19" fmla="*/ 226 h 422"/>
                <a:gd name="T20" fmla="*/ 240 w 271"/>
                <a:gd name="T21" fmla="*/ 235 h 422"/>
                <a:gd name="T22" fmla="*/ 237 w 271"/>
                <a:gd name="T23" fmla="*/ 244 h 422"/>
                <a:gd name="T24" fmla="*/ 232 w 271"/>
                <a:gd name="T25" fmla="*/ 251 h 422"/>
                <a:gd name="T26" fmla="*/ 227 w 271"/>
                <a:gd name="T27" fmla="*/ 258 h 422"/>
                <a:gd name="T28" fmla="*/ 220 w 271"/>
                <a:gd name="T29" fmla="*/ 263 h 422"/>
                <a:gd name="T30" fmla="*/ 213 w 271"/>
                <a:gd name="T31" fmla="*/ 268 h 422"/>
                <a:gd name="T32" fmla="*/ 204 w 271"/>
                <a:gd name="T33" fmla="*/ 271 h 422"/>
                <a:gd name="T34" fmla="*/ 196 w 271"/>
                <a:gd name="T35" fmla="*/ 271 h 422"/>
                <a:gd name="T36" fmla="*/ 75 w 271"/>
                <a:gd name="T37" fmla="*/ 271 h 422"/>
                <a:gd name="T38" fmla="*/ 66 w 271"/>
                <a:gd name="T39" fmla="*/ 271 h 422"/>
                <a:gd name="T40" fmla="*/ 57 w 271"/>
                <a:gd name="T41" fmla="*/ 268 h 422"/>
                <a:gd name="T42" fmla="*/ 50 w 271"/>
                <a:gd name="T43" fmla="*/ 263 h 422"/>
                <a:gd name="T44" fmla="*/ 44 w 271"/>
                <a:gd name="T45" fmla="*/ 258 h 422"/>
                <a:gd name="T46" fmla="*/ 37 w 271"/>
                <a:gd name="T47" fmla="*/ 251 h 422"/>
                <a:gd name="T48" fmla="*/ 34 w 271"/>
                <a:gd name="T49" fmla="*/ 244 h 422"/>
                <a:gd name="T50" fmla="*/ 31 w 271"/>
                <a:gd name="T51" fmla="*/ 235 h 422"/>
                <a:gd name="T52" fmla="*/ 30 w 271"/>
                <a:gd name="T53" fmla="*/ 226 h 422"/>
                <a:gd name="T54" fmla="*/ 30 w 271"/>
                <a:gd name="T55" fmla="*/ 15 h 422"/>
                <a:gd name="T56" fmla="*/ 30 w 271"/>
                <a:gd name="T57" fmla="*/ 12 h 422"/>
                <a:gd name="T58" fmla="*/ 29 w 271"/>
                <a:gd name="T59" fmla="*/ 9 h 422"/>
                <a:gd name="T60" fmla="*/ 27 w 271"/>
                <a:gd name="T61" fmla="*/ 7 h 422"/>
                <a:gd name="T62" fmla="*/ 25 w 271"/>
                <a:gd name="T63" fmla="*/ 5 h 422"/>
                <a:gd name="T64" fmla="*/ 23 w 271"/>
                <a:gd name="T65" fmla="*/ 3 h 422"/>
                <a:gd name="T66" fmla="*/ 21 w 271"/>
                <a:gd name="T67" fmla="*/ 2 h 422"/>
                <a:gd name="T68" fmla="*/ 18 w 271"/>
                <a:gd name="T69" fmla="*/ 0 h 422"/>
                <a:gd name="T70" fmla="*/ 15 w 271"/>
                <a:gd name="T71" fmla="*/ 0 h 422"/>
                <a:gd name="T72" fmla="*/ 11 w 271"/>
                <a:gd name="T73" fmla="*/ 0 h 422"/>
                <a:gd name="T74" fmla="*/ 9 w 271"/>
                <a:gd name="T75" fmla="*/ 2 h 422"/>
                <a:gd name="T76" fmla="*/ 6 w 271"/>
                <a:gd name="T77" fmla="*/ 3 h 422"/>
                <a:gd name="T78" fmla="*/ 4 w 271"/>
                <a:gd name="T79" fmla="*/ 5 h 422"/>
                <a:gd name="T80" fmla="*/ 3 w 271"/>
                <a:gd name="T81" fmla="*/ 7 h 422"/>
                <a:gd name="T82" fmla="*/ 1 w 271"/>
                <a:gd name="T83" fmla="*/ 9 h 422"/>
                <a:gd name="T84" fmla="*/ 0 w 271"/>
                <a:gd name="T85" fmla="*/ 12 h 422"/>
                <a:gd name="T86" fmla="*/ 0 w 271"/>
                <a:gd name="T87" fmla="*/ 15 h 422"/>
                <a:gd name="T88" fmla="*/ 0 w 271"/>
                <a:gd name="T89" fmla="*/ 226 h 422"/>
                <a:gd name="T90" fmla="*/ 0 w 271"/>
                <a:gd name="T91" fmla="*/ 231 h 422"/>
                <a:gd name="T92" fmla="*/ 1 w 271"/>
                <a:gd name="T93" fmla="*/ 236 h 422"/>
                <a:gd name="T94" fmla="*/ 0 w 271"/>
                <a:gd name="T95" fmla="*/ 239 h 422"/>
                <a:gd name="T96" fmla="*/ 0 w 271"/>
                <a:gd name="T97" fmla="*/ 241 h 422"/>
                <a:gd name="T98" fmla="*/ 0 w 271"/>
                <a:gd name="T99" fmla="*/ 422 h 422"/>
                <a:gd name="T100" fmla="*/ 271 w 271"/>
                <a:gd name="T101" fmla="*/ 422 h 422"/>
                <a:gd name="T102" fmla="*/ 271 w 271"/>
                <a:gd name="T103" fmla="*/ 226 h 422"/>
                <a:gd name="T104" fmla="*/ 271 w 271"/>
                <a:gd name="T105" fmla="*/ 15 h 422"/>
                <a:gd name="T106" fmla="*/ 270 w 271"/>
                <a:gd name="T107" fmla="*/ 12 h 422"/>
                <a:gd name="T108" fmla="*/ 270 w 271"/>
                <a:gd name="T109" fmla="*/ 9 h 422"/>
                <a:gd name="T110" fmla="*/ 268 w 271"/>
                <a:gd name="T111" fmla="*/ 7 h 422"/>
                <a:gd name="T112" fmla="*/ 267 w 271"/>
                <a:gd name="T113" fmla="*/ 5 h 422"/>
                <a:gd name="T114" fmla="*/ 264 w 271"/>
                <a:gd name="T115" fmla="*/ 3 h 422"/>
                <a:gd name="T116" fmla="*/ 261 w 271"/>
                <a:gd name="T117" fmla="*/ 2 h 422"/>
                <a:gd name="T118" fmla="*/ 259 w 271"/>
                <a:gd name="T119" fmla="*/ 0 h 422"/>
                <a:gd name="T120" fmla="*/ 256 w 271"/>
                <a:gd name="T12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1" h="422">
                  <a:moveTo>
                    <a:pt x="256" y="0"/>
                  </a:moveTo>
                  <a:lnTo>
                    <a:pt x="253" y="0"/>
                  </a:lnTo>
                  <a:lnTo>
                    <a:pt x="249" y="2"/>
                  </a:lnTo>
                  <a:lnTo>
                    <a:pt x="247" y="3"/>
                  </a:lnTo>
                  <a:lnTo>
                    <a:pt x="245" y="5"/>
                  </a:lnTo>
                  <a:lnTo>
                    <a:pt x="243" y="7"/>
                  </a:lnTo>
                  <a:lnTo>
                    <a:pt x="242" y="9"/>
                  </a:lnTo>
                  <a:lnTo>
                    <a:pt x="241" y="12"/>
                  </a:lnTo>
                  <a:lnTo>
                    <a:pt x="241" y="15"/>
                  </a:lnTo>
                  <a:lnTo>
                    <a:pt x="241" y="226"/>
                  </a:lnTo>
                  <a:lnTo>
                    <a:pt x="240" y="235"/>
                  </a:lnTo>
                  <a:lnTo>
                    <a:pt x="237" y="244"/>
                  </a:lnTo>
                  <a:lnTo>
                    <a:pt x="232" y="251"/>
                  </a:lnTo>
                  <a:lnTo>
                    <a:pt x="227" y="258"/>
                  </a:lnTo>
                  <a:lnTo>
                    <a:pt x="220" y="263"/>
                  </a:lnTo>
                  <a:lnTo>
                    <a:pt x="213" y="268"/>
                  </a:lnTo>
                  <a:lnTo>
                    <a:pt x="204" y="271"/>
                  </a:lnTo>
                  <a:lnTo>
                    <a:pt x="196" y="271"/>
                  </a:lnTo>
                  <a:lnTo>
                    <a:pt x="75" y="271"/>
                  </a:lnTo>
                  <a:lnTo>
                    <a:pt x="66" y="271"/>
                  </a:lnTo>
                  <a:lnTo>
                    <a:pt x="57" y="268"/>
                  </a:lnTo>
                  <a:lnTo>
                    <a:pt x="50" y="263"/>
                  </a:lnTo>
                  <a:lnTo>
                    <a:pt x="44" y="258"/>
                  </a:lnTo>
                  <a:lnTo>
                    <a:pt x="37" y="251"/>
                  </a:lnTo>
                  <a:lnTo>
                    <a:pt x="34" y="244"/>
                  </a:lnTo>
                  <a:lnTo>
                    <a:pt x="31" y="235"/>
                  </a:lnTo>
                  <a:lnTo>
                    <a:pt x="30" y="226"/>
                  </a:lnTo>
                  <a:lnTo>
                    <a:pt x="30" y="15"/>
                  </a:lnTo>
                  <a:lnTo>
                    <a:pt x="30" y="12"/>
                  </a:lnTo>
                  <a:lnTo>
                    <a:pt x="29" y="9"/>
                  </a:lnTo>
                  <a:lnTo>
                    <a:pt x="27" y="7"/>
                  </a:lnTo>
                  <a:lnTo>
                    <a:pt x="25" y="5"/>
                  </a:lnTo>
                  <a:lnTo>
                    <a:pt x="23" y="3"/>
                  </a:lnTo>
                  <a:lnTo>
                    <a:pt x="21" y="2"/>
                  </a:lnTo>
                  <a:lnTo>
                    <a:pt x="18" y="0"/>
                  </a:lnTo>
                  <a:lnTo>
                    <a:pt x="15" y="0"/>
                  </a:lnTo>
                  <a:lnTo>
                    <a:pt x="11" y="0"/>
                  </a:lnTo>
                  <a:lnTo>
                    <a:pt x="9" y="2"/>
                  </a:lnTo>
                  <a:lnTo>
                    <a:pt x="6" y="3"/>
                  </a:lnTo>
                  <a:lnTo>
                    <a:pt x="4" y="5"/>
                  </a:lnTo>
                  <a:lnTo>
                    <a:pt x="3" y="7"/>
                  </a:lnTo>
                  <a:lnTo>
                    <a:pt x="1" y="9"/>
                  </a:lnTo>
                  <a:lnTo>
                    <a:pt x="0" y="12"/>
                  </a:lnTo>
                  <a:lnTo>
                    <a:pt x="0" y="15"/>
                  </a:lnTo>
                  <a:lnTo>
                    <a:pt x="0" y="226"/>
                  </a:lnTo>
                  <a:lnTo>
                    <a:pt x="0" y="231"/>
                  </a:lnTo>
                  <a:lnTo>
                    <a:pt x="1" y="236"/>
                  </a:lnTo>
                  <a:lnTo>
                    <a:pt x="0" y="239"/>
                  </a:lnTo>
                  <a:lnTo>
                    <a:pt x="0" y="241"/>
                  </a:lnTo>
                  <a:lnTo>
                    <a:pt x="0" y="422"/>
                  </a:lnTo>
                  <a:lnTo>
                    <a:pt x="271" y="422"/>
                  </a:lnTo>
                  <a:lnTo>
                    <a:pt x="271" y="226"/>
                  </a:lnTo>
                  <a:lnTo>
                    <a:pt x="271" y="15"/>
                  </a:lnTo>
                  <a:lnTo>
                    <a:pt x="270" y="12"/>
                  </a:lnTo>
                  <a:lnTo>
                    <a:pt x="270" y="9"/>
                  </a:lnTo>
                  <a:lnTo>
                    <a:pt x="268" y="7"/>
                  </a:lnTo>
                  <a:lnTo>
                    <a:pt x="267" y="5"/>
                  </a:lnTo>
                  <a:lnTo>
                    <a:pt x="264" y="3"/>
                  </a:lnTo>
                  <a:lnTo>
                    <a:pt x="261" y="2"/>
                  </a:lnTo>
                  <a:lnTo>
                    <a:pt x="259"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796">
              <a:extLst>
                <a:ext uri="{FF2B5EF4-FFF2-40B4-BE49-F238E27FC236}">
                  <a16:creationId xmlns:a16="http://schemas.microsoft.com/office/drawing/2014/main" id="{11CAFAE2-5C93-4666-BF8B-62D36BD94F70}"/>
                </a:ext>
              </a:extLst>
            </p:cNvPr>
            <p:cNvSpPr>
              <a:spLocks noChangeArrowheads="1"/>
            </p:cNvSpPr>
            <p:nvPr/>
          </p:nvSpPr>
          <p:spPr bwMode="auto">
            <a:xfrm>
              <a:off x="3181350" y="2093913"/>
              <a:ext cx="8731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797">
              <a:extLst>
                <a:ext uri="{FF2B5EF4-FFF2-40B4-BE49-F238E27FC236}">
                  <a16:creationId xmlns:a16="http://schemas.microsoft.com/office/drawing/2014/main" id="{4814B6CE-6116-4182-BC0D-EFEA07CA2639}"/>
                </a:ext>
              </a:extLst>
            </p:cNvPr>
            <p:cNvSpPr>
              <a:spLocks noChangeArrowheads="1"/>
            </p:cNvSpPr>
            <p:nvPr/>
          </p:nvSpPr>
          <p:spPr bwMode="auto">
            <a:xfrm>
              <a:off x="3181350" y="2065338"/>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98">
              <a:extLst>
                <a:ext uri="{FF2B5EF4-FFF2-40B4-BE49-F238E27FC236}">
                  <a16:creationId xmlns:a16="http://schemas.microsoft.com/office/drawing/2014/main" id="{FEEE15A0-772C-498B-B988-CB100BF4DF93}"/>
                </a:ext>
              </a:extLst>
            </p:cNvPr>
            <p:cNvSpPr>
              <a:spLocks noChangeArrowheads="1"/>
            </p:cNvSpPr>
            <p:nvPr/>
          </p:nvSpPr>
          <p:spPr bwMode="auto">
            <a:xfrm>
              <a:off x="3181350" y="2132013"/>
              <a:ext cx="87313"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799">
              <a:extLst>
                <a:ext uri="{FF2B5EF4-FFF2-40B4-BE49-F238E27FC236}">
                  <a16:creationId xmlns:a16="http://schemas.microsoft.com/office/drawing/2014/main" id="{62FE787C-BB33-43F2-B5F5-986F9AC7C463}"/>
                </a:ext>
              </a:extLst>
            </p:cNvPr>
            <p:cNvSpPr>
              <a:spLocks/>
            </p:cNvSpPr>
            <p:nvPr/>
          </p:nvSpPr>
          <p:spPr bwMode="auto">
            <a:xfrm>
              <a:off x="320992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3 w 30"/>
                <a:gd name="T37" fmla="*/ 0 h 181"/>
                <a:gd name="T38" fmla="*/ 9 w 30"/>
                <a:gd name="T39" fmla="*/ 2 h 181"/>
                <a:gd name="T40" fmla="*/ 7 w 30"/>
                <a:gd name="T41" fmla="*/ 3 h 181"/>
                <a:gd name="T42" fmla="*/ 4 w 30"/>
                <a:gd name="T43" fmla="*/ 5 h 181"/>
                <a:gd name="T44" fmla="*/ 3 w 30"/>
                <a:gd name="T45" fmla="*/ 7 h 181"/>
                <a:gd name="T46" fmla="*/ 1 w 30"/>
                <a:gd name="T47" fmla="*/ 9 h 181"/>
                <a:gd name="T48" fmla="*/ 1 w 30"/>
                <a:gd name="T49" fmla="*/ 12 h 181"/>
                <a:gd name="T50" fmla="*/ 0 w 30"/>
                <a:gd name="T51" fmla="*/ 16 h 181"/>
                <a:gd name="T52" fmla="*/ 0 w 30"/>
                <a:gd name="T53" fmla="*/ 166 h 181"/>
                <a:gd name="T54" fmla="*/ 1 w 30"/>
                <a:gd name="T55" fmla="*/ 169 h 181"/>
                <a:gd name="T56" fmla="*/ 1 w 30"/>
                <a:gd name="T57" fmla="*/ 172 h 181"/>
                <a:gd name="T58" fmla="*/ 3 w 30"/>
                <a:gd name="T59" fmla="*/ 174 h 181"/>
                <a:gd name="T60" fmla="*/ 4 w 30"/>
                <a:gd name="T61" fmla="*/ 176 h 181"/>
                <a:gd name="T62" fmla="*/ 7 w 30"/>
                <a:gd name="T63" fmla="*/ 179 h 181"/>
                <a:gd name="T64" fmla="*/ 9 w 30"/>
                <a:gd name="T65" fmla="*/ 180 h 181"/>
                <a:gd name="T66" fmla="*/ 13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8" y="181"/>
                  </a:lnTo>
                  <a:lnTo>
                    <a:pt x="21" y="180"/>
                  </a:lnTo>
                  <a:lnTo>
                    <a:pt x="23" y="179"/>
                  </a:lnTo>
                  <a:lnTo>
                    <a:pt x="25" y="176"/>
                  </a:lnTo>
                  <a:lnTo>
                    <a:pt x="28" y="174"/>
                  </a:lnTo>
                  <a:lnTo>
                    <a:pt x="29" y="172"/>
                  </a:lnTo>
                  <a:lnTo>
                    <a:pt x="30" y="169"/>
                  </a:lnTo>
                  <a:lnTo>
                    <a:pt x="30" y="166"/>
                  </a:lnTo>
                  <a:lnTo>
                    <a:pt x="30" y="16"/>
                  </a:lnTo>
                  <a:lnTo>
                    <a:pt x="30" y="12"/>
                  </a:lnTo>
                  <a:lnTo>
                    <a:pt x="29" y="9"/>
                  </a:lnTo>
                  <a:lnTo>
                    <a:pt x="28" y="7"/>
                  </a:lnTo>
                  <a:lnTo>
                    <a:pt x="25" y="5"/>
                  </a:lnTo>
                  <a:lnTo>
                    <a:pt x="23" y="3"/>
                  </a:lnTo>
                  <a:lnTo>
                    <a:pt x="21" y="2"/>
                  </a:lnTo>
                  <a:lnTo>
                    <a:pt x="18" y="0"/>
                  </a:lnTo>
                  <a:lnTo>
                    <a:pt x="15" y="0"/>
                  </a:lnTo>
                  <a:lnTo>
                    <a:pt x="13" y="0"/>
                  </a:lnTo>
                  <a:lnTo>
                    <a:pt x="9" y="2"/>
                  </a:lnTo>
                  <a:lnTo>
                    <a:pt x="7" y="3"/>
                  </a:lnTo>
                  <a:lnTo>
                    <a:pt x="4" y="5"/>
                  </a:lnTo>
                  <a:lnTo>
                    <a:pt x="3" y="7"/>
                  </a:lnTo>
                  <a:lnTo>
                    <a:pt x="1" y="9"/>
                  </a:lnTo>
                  <a:lnTo>
                    <a:pt x="1" y="12"/>
                  </a:lnTo>
                  <a:lnTo>
                    <a:pt x="0" y="16"/>
                  </a:lnTo>
                  <a:lnTo>
                    <a:pt x="0" y="166"/>
                  </a:lnTo>
                  <a:lnTo>
                    <a:pt x="1" y="169"/>
                  </a:lnTo>
                  <a:lnTo>
                    <a:pt x="1" y="172"/>
                  </a:lnTo>
                  <a:lnTo>
                    <a:pt x="3" y="174"/>
                  </a:lnTo>
                  <a:lnTo>
                    <a:pt x="4" y="176"/>
                  </a:lnTo>
                  <a:lnTo>
                    <a:pt x="7" y="179"/>
                  </a:lnTo>
                  <a:lnTo>
                    <a:pt x="9" y="180"/>
                  </a:lnTo>
                  <a:lnTo>
                    <a:pt x="13"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800">
              <a:extLst>
                <a:ext uri="{FF2B5EF4-FFF2-40B4-BE49-F238E27FC236}">
                  <a16:creationId xmlns:a16="http://schemas.microsoft.com/office/drawing/2014/main" id="{5F3A1743-C344-4962-8EF3-D6744E02B49C}"/>
                </a:ext>
              </a:extLst>
            </p:cNvPr>
            <p:cNvSpPr>
              <a:spLocks/>
            </p:cNvSpPr>
            <p:nvPr/>
          </p:nvSpPr>
          <p:spPr bwMode="auto">
            <a:xfrm>
              <a:off x="3228975" y="1930400"/>
              <a:ext cx="11113" cy="57150"/>
            </a:xfrm>
            <a:custGeom>
              <a:avLst/>
              <a:gdLst>
                <a:gd name="T0" fmla="*/ 16 w 31"/>
                <a:gd name="T1" fmla="*/ 181 h 181"/>
                <a:gd name="T2" fmla="*/ 18 w 31"/>
                <a:gd name="T3" fmla="*/ 181 h 181"/>
                <a:gd name="T4" fmla="*/ 21 w 31"/>
                <a:gd name="T5" fmla="*/ 180 h 181"/>
                <a:gd name="T6" fmla="*/ 23 w 31"/>
                <a:gd name="T7" fmla="*/ 179 h 181"/>
                <a:gd name="T8" fmla="*/ 25 w 31"/>
                <a:gd name="T9" fmla="*/ 176 h 181"/>
                <a:gd name="T10" fmla="*/ 28 w 31"/>
                <a:gd name="T11" fmla="*/ 174 h 181"/>
                <a:gd name="T12" fmla="*/ 29 w 31"/>
                <a:gd name="T13" fmla="*/ 172 h 181"/>
                <a:gd name="T14" fmla="*/ 30 w 31"/>
                <a:gd name="T15" fmla="*/ 169 h 181"/>
                <a:gd name="T16" fmla="*/ 31 w 31"/>
                <a:gd name="T17" fmla="*/ 166 h 181"/>
                <a:gd name="T18" fmla="*/ 31 w 31"/>
                <a:gd name="T19" fmla="*/ 16 h 181"/>
                <a:gd name="T20" fmla="*/ 30 w 31"/>
                <a:gd name="T21" fmla="*/ 12 h 181"/>
                <a:gd name="T22" fmla="*/ 29 w 31"/>
                <a:gd name="T23" fmla="*/ 9 h 181"/>
                <a:gd name="T24" fmla="*/ 28 w 31"/>
                <a:gd name="T25" fmla="*/ 7 h 181"/>
                <a:gd name="T26" fmla="*/ 25 w 31"/>
                <a:gd name="T27" fmla="*/ 5 h 181"/>
                <a:gd name="T28" fmla="*/ 23 w 31"/>
                <a:gd name="T29" fmla="*/ 3 h 181"/>
                <a:gd name="T30" fmla="*/ 21 w 31"/>
                <a:gd name="T31" fmla="*/ 2 h 181"/>
                <a:gd name="T32" fmla="*/ 18 w 31"/>
                <a:gd name="T33" fmla="*/ 0 h 181"/>
                <a:gd name="T34" fmla="*/ 16 w 31"/>
                <a:gd name="T35" fmla="*/ 0 h 181"/>
                <a:gd name="T36" fmla="*/ 13 w 31"/>
                <a:gd name="T37" fmla="*/ 0 h 181"/>
                <a:gd name="T38" fmla="*/ 9 w 31"/>
                <a:gd name="T39" fmla="*/ 2 h 181"/>
                <a:gd name="T40" fmla="*/ 7 w 31"/>
                <a:gd name="T41" fmla="*/ 3 h 181"/>
                <a:gd name="T42" fmla="*/ 5 w 31"/>
                <a:gd name="T43" fmla="*/ 5 h 181"/>
                <a:gd name="T44" fmla="*/ 3 w 31"/>
                <a:gd name="T45" fmla="*/ 7 h 181"/>
                <a:gd name="T46" fmla="*/ 2 w 31"/>
                <a:gd name="T47" fmla="*/ 9 h 181"/>
                <a:gd name="T48" fmla="*/ 1 w 31"/>
                <a:gd name="T49" fmla="*/ 12 h 181"/>
                <a:gd name="T50" fmla="*/ 0 w 31"/>
                <a:gd name="T51" fmla="*/ 16 h 181"/>
                <a:gd name="T52" fmla="*/ 0 w 31"/>
                <a:gd name="T53" fmla="*/ 166 h 181"/>
                <a:gd name="T54" fmla="*/ 1 w 31"/>
                <a:gd name="T55" fmla="*/ 169 h 181"/>
                <a:gd name="T56" fmla="*/ 2 w 31"/>
                <a:gd name="T57" fmla="*/ 172 h 181"/>
                <a:gd name="T58" fmla="*/ 3 w 31"/>
                <a:gd name="T59" fmla="*/ 174 h 181"/>
                <a:gd name="T60" fmla="*/ 5 w 31"/>
                <a:gd name="T61" fmla="*/ 176 h 181"/>
                <a:gd name="T62" fmla="*/ 7 w 31"/>
                <a:gd name="T63" fmla="*/ 179 h 181"/>
                <a:gd name="T64" fmla="*/ 9 w 31"/>
                <a:gd name="T65" fmla="*/ 180 h 181"/>
                <a:gd name="T66" fmla="*/ 13 w 31"/>
                <a:gd name="T67" fmla="*/ 181 h 181"/>
                <a:gd name="T68" fmla="*/ 16 w 31"/>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181">
                  <a:moveTo>
                    <a:pt x="16" y="181"/>
                  </a:moveTo>
                  <a:lnTo>
                    <a:pt x="18" y="181"/>
                  </a:lnTo>
                  <a:lnTo>
                    <a:pt x="21" y="180"/>
                  </a:lnTo>
                  <a:lnTo>
                    <a:pt x="23" y="179"/>
                  </a:lnTo>
                  <a:lnTo>
                    <a:pt x="25" y="176"/>
                  </a:lnTo>
                  <a:lnTo>
                    <a:pt x="28" y="174"/>
                  </a:lnTo>
                  <a:lnTo>
                    <a:pt x="29" y="172"/>
                  </a:lnTo>
                  <a:lnTo>
                    <a:pt x="30" y="169"/>
                  </a:lnTo>
                  <a:lnTo>
                    <a:pt x="31" y="166"/>
                  </a:lnTo>
                  <a:lnTo>
                    <a:pt x="31" y="16"/>
                  </a:lnTo>
                  <a:lnTo>
                    <a:pt x="30" y="12"/>
                  </a:lnTo>
                  <a:lnTo>
                    <a:pt x="29" y="9"/>
                  </a:lnTo>
                  <a:lnTo>
                    <a:pt x="28" y="7"/>
                  </a:lnTo>
                  <a:lnTo>
                    <a:pt x="25" y="5"/>
                  </a:lnTo>
                  <a:lnTo>
                    <a:pt x="23" y="3"/>
                  </a:lnTo>
                  <a:lnTo>
                    <a:pt x="21" y="2"/>
                  </a:lnTo>
                  <a:lnTo>
                    <a:pt x="18" y="0"/>
                  </a:lnTo>
                  <a:lnTo>
                    <a:pt x="16" y="0"/>
                  </a:lnTo>
                  <a:lnTo>
                    <a:pt x="13" y="0"/>
                  </a:lnTo>
                  <a:lnTo>
                    <a:pt x="9" y="2"/>
                  </a:lnTo>
                  <a:lnTo>
                    <a:pt x="7" y="3"/>
                  </a:lnTo>
                  <a:lnTo>
                    <a:pt x="5" y="5"/>
                  </a:lnTo>
                  <a:lnTo>
                    <a:pt x="3" y="7"/>
                  </a:lnTo>
                  <a:lnTo>
                    <a:pt x="2" y="9"/>
                  </a:lnTo>
                  <a:lnTo>
                    <a:pt x="1" y="12"/>
                  </a:lnTo>
                  <a:lnTo>
                    <a:pt x="0" y="16"/>
                  </a:lnTo>
                  <a:lnTo>
                    <a:pt x="0" y="166"/>
                  </a:lnTo>
                  <a:lnTo>
                    <a:pt x="1" y="169"/>
                  </a:lnTo>
                  <a:lnTo>
                    <a:pt x="2" y="172"/>
                  </a:lnTo>
                  <a:lnTo>
                    <a:pt x="3" y="174"/>
                  </a:lnTo>
                  <a:lnTo>
                    <a:pt x="5" y="176"/>
                  </a:lnTo>
                  <a:lnTo>
                    <a:pt x="7" y="179"/>
                  </a:lnTo>
                  <a:lnTo>
                    <a:pt x="9" y="180"/>
                  </a:lnTo>
                  <a:lnTo>
                    <a:pt x="13" y="181"/>
                  </a:lnTo>
                  <a:lnTo>
                    <a:pt x="16"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4136">
            <a:extLst>
              <a:ext uri="{FF2B5EF4-FFF2-40B4-BE49-F238E27FC236}">
                <a16:creationId xmlns:a16="http://schemas.microsoft.com/office/drawing/2014/main" id="{36D421F7-677A-7D13-872B-9F97069B4409}"/>
              </a:ext>
            </a:extLst>
          </p:cNvPr>
          <p:cNvSpPr>
            <a:spLocks noEditPoints="1"/>
          </p:cNvSpPr>
          <p:nvPr/>
        </p:nvSpPr>
        <p:spPr bwMode="auto">
          <a:xfrm>
            <a:off x="7721777" y="4042889"/>
            <a:ext cx="476048" cy="367935"/>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55628887-913D-0515-F182-01B07053AA05}"/>
              </a:ext>
            </a:extLst>
          </p:cNvPr>
          <p:cNvGrpSpPr/>
          <p:nvPr/>
        </p:nvGrpSpPr>
        <p:grpSpPr>
          <a:xfrm>
            <a:off x="6661459" y="1354073"/>
            <a:ext cx="347678" cy="345758"/>
            <a:chOff x="5465763" y="3068638"/>
            <a:chExt cx="287337" cy="285750"/>
          </a:xfrm>
          <a:solidFill>
            <a:schemeClr val="bg1"/>
          </a:solidFill>
        </p:grpSpPr>
        <p:sp>
          <p:nvSpPr>
            <p:cNvPr id="8" name="Freeform 617">
              <a:extLst>
                <a:ext uri="{FF2B5EF4-FFF2-40B4-BE49-F238E27FC236}">
                  <a16:creationId xmlns:a16="http://schemas.microsoft.com/office/drawing/2014/main" id="{63F51E41-BDBA-B79F-C71F-BCFC0C005D65}"/>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18">
              <a:extLst>
                <a:ext uri="{FF2B5EF4-FFF2-40B4-BE49-F238E27FC236}">
                  <a16:creationId xmlns:a16="http://schemas.microsoft.com/office/drawing/2014/main" id="{DBBA3AF5-792A-F606-5615-9A37B72C4127}"/>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19">
              <a:extLst>
                <a:ext uri="{FF2B5EF4-FFF2-40B4-BE49-F238E27FC236}">
                  <a16:creationId xmlns:a16="http://schemas.microsoft.com/office/drawing/2014/main" id="{CBA40658-E620-E130-673D-041DA1CCCCF6}"/>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20">
              <a:extLst>
                <a:ext uri="{FF2B5EF4-FFF2-40B4-BE49-F238E27FC236}">
                  <a16:creationId xmlns:a16="http://schemas.microsoft.com/office/drawing/2014/main" id="{FCDA7755-410C-02D3-32C5-5DB4A43A64A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21">
              <a:extLst>
                <a:ext uri="{FF2B5EF4-FFF2-40B4-BE49-F238E27FC236}">
                  <a16:creationId xmlns:a16="http://schemas.microsoft.com/office/drawing/2014/main" id="{D89ECBE3-1C10-3F66-E3EC-97C505F0455B}"/>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22">
              <a:extLst>
                <a:ext uri="{FF2B5EF4-FFF2-40B4-BE49-F238E27FC236}">
                  <a16:creationId xmlns:a16="http://schemas.microsoft.com/office/drawing/2014/main" id="{9FC85C50-81AA-97E7-3EAE-2A4C3EB6EE4B}"/>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23">
              <a:extLst>
                <a:ext uri="{FF2B5EF4-FFF2-40B4-BE49-F238E27FC236}">
                  <a16:creationId xmlns:a16="http://schemas.microsoft.com/office/drawing/2014/main" id="{22CE0B50-5502-BA4B-6F83-E97C0E7500A1}"/>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24">
              <a:extLst>
                <a:ext uri="{FF2B5EF4-FFF2-40B4-BE49-F238E27FC236}">
                  <a16:creationId xmlns:a16="http://schemas.microsoft.com/office/drawing/2014/main" id="{CE7A97D2-13A0-9292-CA59-E0D9A374B931}"/>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25">
              <a:extLst>
                <a:ext uri="{FF2B5EF4-FFF2-40B4-BE49-F238E27FC236}">
                  <a16:creationId xmlns:a16="http://schemas.microsoft.com/office/drawing/2014/main" id="{2A032051-30A9-B433-E829-5D145EB93983}"/>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 name="Graphic 16" descr="Programmer male with solid fill">
            <a:extLst>
              <a:ext uri="{FF2B5EF4-FFF2-40B4-BE49-F238E27FC236}">
                <a16:creationId xmlns:a16="http://schemas.microsoft.com/office/drawing/2014/main" id="{40EB736A-2605-C640-B081-766124B29E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426" y="3827694"/>
            <a:ext cx="508000" cy="508000"/>
          </a:xfrm>
          <a:prstGeom prst="rect">
            <a:avLst/>
          </a:prstGeom>
        </p:spPr>
      </p:pic>
    </p:spTree>
    <p:extLst>
      <p:ext uri="{BB962C8B-B14F-4D97-AF65-F5344CB8AC3E}">
        <p14:creationId xmlns:p14="http://schemas.microsoft.com/office/powerpoint/2010/main" val="2704177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2">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497F097-E357-B3B9-4F96-CA49C320E76D}"/>
              </a:ext>
            </a:extLst>
          </p:cNvPr>
          <p:cNvPicPr>
            <a:picLocks noChangeAspect="1"/>
          </p:cNvPicPr>
          <p:nvPr/>
        </p:nvPicPr>
        <p:blipFill>
          <a:blip r:embed="rId3"/>
          <a:stretch>
            <a:fillRect/>
          </a:stretch>
        </p:blipFill>
        <p:spPr>
          <a:xfrm>
            <a:off x="5583651" y="824733"/>
            <a:ext cx="1024695" cy="335398"/>
          </a:xfrm>
          <a:prstGeom prst="rect">
            <a:avLst/>
          </a:prstGeom>
        </p:spPr>
      </p:pic>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sp>
        <p:nvSpPr>
          <p:cNvPr id="32" name="Oval 5">
            <a:extLst>
              <a:ext uri="{FF2B5EF4-FFF2-40B4-BE49-F238E27FC236}">
                <a16:creationId xmlns:a16="http://schemas.microsoft.com/office/drawing/2014/main" id="{D010925D-8279-41FE-B472-732F0063C0F2}"/>
              </a:ext>
            </a:extLst>
          </p:cNvPr>
          <p:cNvSpPr>
            <a:spLocks noChangeArrowheads="1"/>
          </p:cNvSpPr>
          <p:nvPr/>
        </p:nvSpPr>
        <p:spPr bwMode="auto">
          <a:xfrm>
            <a:off x="5694808" y="704850"/>
            <a:ext cx="796925" cy="796925"/>
          </a:xfrm>
          <a:prstGeom prst="ellipse">
            <a:avLst/>
          </a:pr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187350AB-0B8F-43C6-8B82-1F6E0DF44BF3}"/>
              </a:ext>
            </a:extLst>
          </p:cNvPr>
          <p:cNvSpPr>
            <a:spLocks/>
          </p:cNvSpPr>
          <p:nvPr/>
        </p:nvSpPr>
        <p:spPr bwMode="auto">
          <a:xfrm>
            <a:off x="7191821" y="1063625"/>
            <a:ext cx="912813" cy="912812"/>
          </a:xfrm>
          <a:custGeom>
            <a:avLst/>
            <a:gdLst>
              <a:gd name="T0" fmla="*/ 366 w 510"/>
              <a:gd name="T1" fmla="*/ 62 h 510"/>
              <a:gd name="T2" fmla="*/ 448 w 510"/>
              <a:gd name="T3" fmla="*/ 367 h 510"/>
              <a:gd name="T4" fmla="*/ 143 w 510"/>
              <a:gd name="T5" fmla="*/ 448 h 510"/>
              <a:gd name="T6" fmla="*/ 61 w 510"/>
              <a:gd name="T7" fmla="*/ 143 h 510"/>
              <a:gd name="T8" fmla="*/ 366 w 510"/>
              <a:gd name="T9" fmla="*/ 62 h 510"/>
            </a:gdLst>
            <a:ahLst/>
            <a:cxnLst>
              <a:cxn ang="0">
                <a:pos x="T0" y="T1"/>
              </a:cxn>
              <a:cxn ang="0">
                <a:pos x="T2" y="T3"/>
              </a:cxn>
              <a:cxn ang="0">
                <a:pos x="T4" y="T5"/>
              </a:cxn>
              <a:cxn ang="0">
                <a:pos x="T6" y="T7"/>
              </a:cxn>
              <a:cxn ang="0">
                <a:pos x="T8" y="T9"/>
              </a:cxn>
            </a:cxnLst>
            <a:rect l="0" t="0" r="r" b="b"/>
            <a:pathLst>
              <a:path w="510" h="510">
                <a:moveTo>
                  <a:pt x="366" y="62"/>
                </a:moveTo>
                <a:cubicBezTo>
                  <a:pt x="473" y="123"/>
                  <a:pt x="510" y="260"/>
                  <a:pt x="448" y="367"/>
                </a:cubicBezTo>
                <a:cubicBezTo>
                  <a:pt x="387" y="473"/>
                  <a:pt x="250" y="510"/>
                  <a:pt x="143" y="448"/>
                </a:cubicBezTo>
                <a:cubicBezTo>
                  <a:pt x="36" y="387"/>
                  <a:pt x="0" y="250"/>
                  <a:pt x="61" y="143"/>
                </a:cubicBezTo>
                <a:cubicBezTo>
                  <a:pt x="123" y="37"/>
                  <a:pt x="260" y="0"/>
                  <a:pt x="366" y="62"/>
                </a:cubicBezTo>
                <a:close/>
              </a:path>
            </a:pathLst>
          </a:cu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42" name="Freeform 13">
            <a:extLst>
              <a:ext uri="{FF2B5EF4-FFF2-40B4-BE49-F238E27FC236}">
                <a16:creationId xmlns:a16="http://schemas.microsoft.com/office/drawing/2014/main" id="{5AAE9EF0-8A1F-4F5C-BDEB-98A9EC4BE1E7}"/>
              </a:ext>
            </a:extLst>
          </p:cNvPr>
          <p:cNvSpPr>
            <a:spLocks/>
          </p:cNvSpPr>
          <p:nvPr/>
        </p:nvSpPr>
        <p:spPr bwMode="auto">
          <a:xfrm>
            <a:off x="8331646" y="5311775"/>
            <a:ext cx="911225" cy="914400"/>
          </a:xfrm>
          <a:custGeom>
            <a:avLst/>
            <a:gdLst>
              <a:gd name="T0" fmla="*/ 448 w 510"/>
              <a:gd name="T1" fmla="*/ 367 h 511"/>
              <a:gd name="T2" fmla="*/ 143 w 510"/>
              <a:gd name="T3" fmla="*/ 449 h 511"/>
              <a:gd name="T4" fmla="*/ 61 w 510"/>
              <a:gd name="T5" fmla="*/ 144 h 511"/>
              <a:gd name="T6" fmla="*/ 366 w 510"/>
              <a:gd name="T7" fmla="*/ 62 h 511"/>
              <a:gd name="T8" fmla="*/ 448 w 510"/>
              <a:gd name="T9" fmla="*/ 367 h 511"/>
            </a:gdLst>
            <a:ahLst/>
            <a:cxnLst>
              <a:cxn ang="0">
                <a:pos x="T0" y="T1"/>
              </a:cxn>
              <a:cxn ang="0">
                <a:pos x="T2" y="T3"/>
              </a:cxn>
              <a:cxn ang="0">
                <a:pos x="T4" y="T5"/>
              </a:cxn>
              <a:cxn ang="0">
                <a:pos x="T6" y="T7"/>
              </a:cxn>
              <a:cxn ang="0">
                <a:pos x="T8" y="T9"/>
              </a:cxn>
            </a:cxnLst>
            <a:rect l="0" t="0" r="r" b="b"/>
            <a:pathLst>
              <a:path w="510" h="511">
                <a:moveTo>
                  <a:pt x="448" y="367"/>
                </a:moveTo>
                <a:cubicBezTo>
                  <a:pt x="386" y="474"/>
                  <a:pt x="250" y="511"/>
                  <a:pt x="143" y="449"/>
                </a:cubicBezTo>
                <a:cubicBezTo>
                  <a:pt x="36" y="387"/>
                  <a:pt x="0" y="251"/>
                  <a:pt x="61" y="144"/>
                </a:cubicBezTo>
                <a:cubicBezTo>
                  <a:pt x="123" y="37"/>
                  <a:pt x="259" y="0"/>
                  <a:pt x="366" y="62"/>
                </a:cubicBezTo>
                <a:cubicBezTo>
                  <a:pt x="473" y="124"/>
                  <a:pt x="510" y="260"/>
                  <a:pt x="448" y="367"/>
                </a:cubicBezTo>
                <a:close/>
              </a:path>
            </a:pathLst>
          </a:custGeom>
          <a:solidFill>
            <a:schemeClr val="accent1">
              <a:lumMod val="9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0DED3ED2-BE34-4603-A4CC-3F470F93BCA1}"/>
              </a:ext>
            </a:extLst>
          </p:cNvPr>
          <p:cNvGrpSpPr/>
          <p:nvPr/>
        </p:nvGrpSpPr>
        <p:grpSpPr>
          <a:xfrm>
            <a:off x="4353371" y="2797175"/>
            <a:ext cx="3481388" cy="2833688"/>
            <a:chOff x="4353371" y="2797175"/>
            <a:chExt cx="3481388" cy="2833688"/>
          </a:xfrm>
        </p:grpSpPr>
        <p:sp>
          <p:nvSpPr>
            <p:cNvPr id="43" name="Freeform 16">
              <a:extLst>
                <a:ext uri="{FF2B5EF4-FFF2-40B4-BE49-F238E27FC236}">
                  <a16:creationId xmlns:a16="http://schemas.microsoft.com/office/drawing/2014/main" id="{5D1F1FAE-87B5-4561-80AF-C8D767306819}"/>
                </a:ext>
              </a:extLst>
            </p:cNvPr>
            <p:cNvSpPr>
              <a:spLocks/>
            </p:cNvSpPr>
            <p:nvPr/>
          </p:nvSpPr>
          <p:spPr bwMode="auto">
            <a:xfrm>
              <a:off x="5539233" y="5208588"/>
              <a:ext cx="1166813" cy="422275"/>
            </a:xfrm>
            <a:custGeom>
              <a:avLst/>
              <a:gdLst>
                <a:gd name="T0" fmla="*/ 0 w 653"/>
                <a:gd name="T1" fmla="*/ 236 h 236"/>
                <a:gd name="T2" fmla="*/ 24 w 653"/>
                <a:gd name="T3" fmla="*/ 209 h 236"/>
                <a:gd name="T4" fmla="*/ 77 w 653"/>
                <a:gd name="T5" fmla="*/ 202 h 236"/>
                <a:gd name="T6" fmla="*/ 130 w 653"/>
                <a:gd name="T7" fmla="*/ 0 h 236"/>
                <a:gd name="T8" fmla="*/ 523 w 653"/>
                <a:gd name="T9" fmla="*/ 0 h 236"/>
                <a:gd name="T10" fmla="*/ 576 w 653"/>
                <a:gd name="T11" fmla="*/ 202 h 236"/>
                <a:gd name="T12" fmla="*/ 629 w 653"/>
                <a:gd name="T13" fmla="*/ 209 h 236"/>
                <a:gd name="T14" fmla="*/ 653 w 653"/>
                <a:gd name="T15" fmla="*/ 236 h 236"/>
                <a:gd name="T16" fmla="*/ 0 w 653"/>
                <a:gd name="T1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3" h="236">
                  <a:moveTo>
                    <a:pt x="0" y="236"/>
                  </a:moveTo>
                  <a:cubicBezTo>
                    <a:pt x="0" y="222"/>
                    <a:pt x="10" y="210"/>
                    <a:pt x="24" y="209"/>
                  </a:cubicBezTo>
                  <a:cubicBezTo>
                    <a:pt x="77" y="202"/>
                    <a:pt x="77" y="202"/>
                    <a:pt x="77" y="202"/>
                  </a:cubicBezTo>
                  <a:cubicBezTo>
                    <a:pt x="130" y="0"/>
                    <a:pt x="130" y="0"/>
                    <a:pt x="130" y="0"/>
                  </a:cubicBezTo>
                  <a:cubicBezTo>
                    <a:pt x="523" y="0"/>
                    <a:pt x="523" y="0"/>
                    <a:pt x="523" y="0"/>
                  </a:cubicBezTo>
                  <a:cubicBezTo>
                    <a:pt x="576" y="202"/>
                    <a:pt x="576" y="202"/>
                    <a:pt x="576" y="202"/>
                  </a:cubicBezTo>
                  <a:cubicBezTo>
                    <a:pt x="629" y="209"/>
                    <a:pt x="629" y="209"/>
                    <a:pt x="629" y="209"/>
                  </a:cubicBezTo>
                  <a:cubicBezTo>
                    <a:pt x="642" y="210"/>
                    <a:pt x="653" y="222"/>
                    <a:pt x="653" y="236"/>
                  </a:cubicBezTo>
                  <a:lnTo>
                    <a:pt x="0" y="236"/>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7">
              <a:extLst>
                <a:ext uri="{FF2B5EF4-FFF2-40B4-BE49-F238E27FC236}">
                  <a16:creationId xmlns:a16="http://schemas.microsoft.com/office/drawing/2014/main" id="{52C77C7D-F509-4AA1-8B58-1EDF6BCE3F7D}"/>
                </a:ext>
              </a:extLst>
            </p:cNvPr>
            <p:cNvSpPr>
              <a:spLocks/>
            </p:cNvSpPr>
            <p:nvPr/>
          </p:nvSpPr>
          <p:spPr bwMode="auto">
            <a:xfrm>
              <a:off x="5755133" y="5208588"/>
              <a:ext cx="735013" cy="60325"/>
            </a:xfrm>
            <a:custGeom>
              <a:avLst/>
              <a:gdLst>
                <a:gd name="T0" fmla="*/ 0 w 463"/>
                <a:gd name="T1" fmla="*/ 38 h 38"/>
                <a:gd name="T2" fmla="*/ 10 w 463"/>
                <a:gd name="T3" fmla="*/ 0 h 38"/>
                <a:gd name="T4" fmla="*/ 453 w 463"/>
                <a:gd name="T5" fmla="*/ 0 h 38"/>
                <a:gd name="T6" fmla="*/ 463 w 463"/>
                <a:gd name="T7" fmla="*/ 38 h 38"/>
                <a:gd name="T8" fmla="*/ 0 w 463"/>
                <a:gd name="T9" fmla="*/ 38 h 38"/>
              </a:gdLst>
              <a:ahLst/>
              <a:cxnLst>
                <a:cxn ang="0">
                  <a:pos x="T0" y="T1"/>
                </a:cxn>
                <a:cxn ang="0">
                  <a:pos x="T2" y="T3"/>
                </a:cxn>
                <a:cxn ang="0">
                  <a:pos x="T4" y="T5"/>
                </a:cxn>
                <a:cxn ang="0">
                  <a:pos x="T6" y="T7"/>
                </a:cxn>
                <a:cxn ang="0">
                  <a:pos x="T8" y="T9"/>
                </a:cxn>
              </a:cxnLst>
              <a:rect l="0" t="0" r="r" b="b"/>
              <a:pathLst>
                <a:path w="463" h="38">
                  <a:moveTo>
                    <a:pt x="0" y="38"/>
                  </a:moveTo>
                  <a:lnTo>
                    <a:pt x="10" y="0"/>
                  </a:lnTo>
                  <a:lnTo>
                    <a:pt x="453" y="0"/>
                  </a:lnTo>
                  <a:lnTo>
                    <a:pt x="463" y="38"/>
                  </a:lnTo>
                  <a:lnTo>
                    <a:pt x="0" y="38"/>
                  </a:lnTo>
                  <a:close/>
                </a:path>
              </a:pathLst>
            </a:custGeom>
            <a:solidFill>
              <a:schemeClr val="tx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5AC03838-F6BF-4F32-A927-67CFE9F1491F}"/>
                </a:ext>
              </a:extLst>
            </p:cNvPr>
            <p:cNvSpPr>
              <a:spLocks/>
            </p:cNvSpPr>
            <p:nvPr/>
          </p:nvSpPr>
          <p:spPr bwMode="auto">
            <a:xfrm>
              <a:off x="4353371" y="2797175"/>
              <a:ext cx="3481388" cy="2109787"/>
            </a:xfrm>
            <a:custGeom>
              <a:avLst/>
              <a:gdLst>
                <a:gd name="T0" fmla="*/ 0 w 1948"/>
                <a:gd name="T1" fmla="*/ 1180 h 1180"/>
                <a:gd name="T2" fmla="*/ 0 w 1948"/>
                <a:gd name="T3" fmla="*/ 44 h 1180"/>
                <a:gd name="T4" fmla="*/ 44 w 1948"/>
                <a:gd name="T5" fmla="*/ 0 h 1180"/>
                <a:gd name="T6" fmla="*/ 1904 w 1948"/>
                <a:gd name="T7" fmla="*/ 0 h 1180"/>
                <a:gd name="T8" fmla="*/ 1948 w 1948"/>
                <a:gd name="T9" fmla="*/ 44 h 1180"/>
                <a:gd name="T10" fmla="*/ 1948 w 1948"/>
                <a:gd name="T11" fmla="*/ 1180 h 1180"/>
                <a:gd name="T12" fmla="*/ 0 w 1948"/>
                <a:gd name="T13" fmla="*/ 1180 h 1180"/>
              </a:gdLst>
              <a:ahLst/>
              <a:cxnLst>
                <a:cxn ang="0">
                  <a:pos x="T0" y="T1"/>
                </a:cxn>
                <a:cxn ang="0">
                  <a:pos x="T2" y="T3"/>
                </a:cxn>
                <a:cxn ang="0">
                  <a:pos x="T4" y="T5"/>
                </a:cxn>
                <a:cxn ang="0">
                  <a:pos x="T6" y="T7"/>
                </a:cxn>
                <a:cxn ang="0">
                  <a:pos x="T8" y="T9"/>
                </a:cxn>
                <a:cxn ang="0">
                  <a:pos x="T10" y="T11"/>
                </a:cxn>
                <a:cxn ang="0">
                  <a:pos x="T12" y="T13"/>
                </a:cxn>
              </a:cxnLst>
              <a:rect l="0" t="0" r="r" b="b"/>
              <a:pathLst>
                <a:path w="1948" h="1180">
                  <a:moveTo>
                    <a:pt x="0" y="1180"/>
                  </a:moveTo>
                  <a:cubicBezTo>
                    <a:pt x="0" y="44"/>
                    <a:pt x="0" y="44"/>
                    <a:pt x="0" y="44"/>
                  </a:cubicBezTo>
                  <a:cubicBezTo>
                    <a:pt x="0" y="20"/>
                    <a:pt x="20" y="0"/>
                    <a:pt x="44" y="0"/>
                  </a:cubicBezTo>
                  <a:cubicBezTo>
                    <a:pt x="1904" y="0"/>
                    <a:pt x="1904" y="0"/>
                    <a:pt x="1904" y="0"/>
                  </a:cubicBezTo>
                  <a:cubicBezTo>
                    <a:pt x="1928" y="0"/>
                    <a:pt x="1948" y="20"/>
                    <a:pt x="1948" y="44"/>
                  </a:cubicBezTo>
                  <a:cubicBezTo>
                    <a:pt x="1948" y="1180"/>
                    <a:pt x="1948" y="1180"/>
                    <a:pt x="1948" y="1180"/>
                  </a:cubicBezTo>
                  <a:lnTo>
                    <a:pt x="0" y="1180"/>
                  </a:lnTo>
                  <a:close/>
                </a:path>
              </a:pathLst>
            </a:custGeom>
            <a:solidFill>
              <a:srgbClr val="2D2D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9">
              <a:extLst>
                <a:ext uri="{FF2B5EF4-FFF2-40B4-BE49-F238E27FC236}">
                  <a16:creationId xmlns:a16="http://schemas.microsoft.com/office/drawing/2014/main" id="{1CF4F52F-FFFB-4331-A91E-D4B6E8B5820C}"/>
                </a:ext>
              </a:extLst>
            </p:cNvPr>
            <p:cNvSpPr>
              <a:spLocks/>
            </p:cNvSpPr>
            <p:nvPr/>
          </p:nvSpPr>
          <p:spPr bwMode="auto">
            <a:xfrm>
              <a:off x="4353371" y="4906963"/>
              <a:ext cx="3481388" cy="312737"/>
            </a:xfrm>
            <a:custGeom>
              <a:avLst/>
              <a:gdLst>
                <a:gd name="T0" fmla="*/ 1904 w 1948"/>
                <a:gd name="T1" fmla="*/ 175 h 175"/>
                <a:gd name="T2" fmla="*/ 44 w 1948"/>
                <a:gd name="T3" fmla="*/ 175 h 175"/>
                <a:gd name="T4" fmla="*/ 0 w 1948"/>
                <a:gd name="T5" fmla="*/ 131 h 175"/>
                <a:gd name="T6" fmla="*/ 0 w 1948"/>
                <a:gd name="T7" fmla="*/ 0 h 175"/>
                <a:gd name="T8" fmla="*/ 1948 w 1948"/>
                <a:gd name="T9" fmla="*/ 0 h 175"/>
                <a:gd name="T10" fmla="*/ 1948 w 1948"/>
                <a:gd name="T11" fmla="*/ 131 h 175"/>
                <a:gd name="T12" fmla="*/ 1904 w 1948"/>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948" h="175">
                  <a:moveTo>
                    <a:pt x="1904" y="175"/>
                  </a:moveTo>
                  <a:cubicBezTo>
                    <a:pt x="44" y="175"/>
                    <a:pt x="44" y="175"/>
                    <a:pt x="44" y="175"/>
                  </a:cubicBezTo>
                  <a:cubicBezTo>
                    <a:pt x="20" y="175"/>
                    <a:pt x="0" y="156"/>
                    <a:pt x="0" y="131"/>
                  </a:cubicBezTo>
                  <a:cubicBezTo>
                    <a:pt x="0" y="0"/>
                    <a:pt x="0" y="0"/>
                    <a:pt x="0" y="0"/>
                  </a:cubicBezTo>
                  <a:cubicBezTo>
                    <a:pt x="1948" y="0"/>
                    <a:pt x="1948" y="0"/>
                    <a:pt x="1948" y="0"/>
                  </a:cubicBezTo>
                  <a:cubicBezTo>
                    <a:pt x="1948" y="131"/>
                    <a:pt x="1948" y="131"/>
                    <a:pt x="1948" y="131"/>
                  </a:cubicBezTo>
                  <a:cubicBezTo>
                    <a:pt x="1948" y="156"/>
                    <a:pt x="1928" y="175"/>
                    <a:pt x="1904" y="175"/>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20">
              <a:extLst>
                <a:ext uri="{FF2B5EF4-FFF2-40B4-BE49-F238E27FC236}">
                  <a16:creationId xmlns:a16="http://schemas.microsoft.com/office/drawing/2014/main" id="{83A0FA64-872A-4D30-AEB2-D61B3DF1C4B5}"/>
                </a:ext>
              </a:extLst>
            </p:cNvPr>
            <p:cNvSpPr>
              <a:spLocks noChangeArrowheads="1"/>
            </p:cNvSpPr>
            <p:nvPr/>
          </p:nvSpPr>
          <p:spPr bwMode="auto">
            <a:xfrm>
              <a:off x="4461321" y="2935288"/>
              <a:ext cx="3263900" cy="18335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21">
              <a:extLst>
                <a:ext uri="{FF2B5EF4-FFF2-40B4-BE49-F238E27FC236}">
                  <a16:creationId xmlns:a16="http://schemas.microsoft.com/office/drawing/2014/main" id="{D8D212EF-3FB8-4740-93AF-A78B124B0D94}"/>
                </a:ext>
              </a:extLst>
            </p:cNvPr>
            <p:cNvSpPr>
              <a:spLocks noChangeArrowheads="1"/>
            </p:cNvSpPr>
            <p:nvPr/>
          </p:nvSpPr>
          <p:spPr bwMode="auto">
            <a:xfrm>
              <a:off x="4461321" y="4606925"/>
              <a:ext cx="3263900" cy="161925"/>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Rectangle 22">
              <a:extLst>
                <a:ext uri="{FF2B5EF4-FFF2-40B4-BE49-F238E27FC236}">
                  <a16:creationId xmlns:a16="http://schemas.microsoft.com/office/drawing/2014/main" id="{E73C8D34-F1E5-4F15-BD2A-63116A6C38EA}"/>
                </a:ext>
              </a:extLst>
            </p:cNvPr>
            <p:cNvSpPr>
              <a:spLocks noChangeArrowheads="1"/>
            </p:cNvSpPr>
            <p:nvPr/>
          </p:nvSpPr>
          <p:spPr bwMode="auto">
            <a:xfrm>
              <a:off x="5418583" y="2992438"/>
              <a:ext cx="1350963"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Rectangle 23">
              <a:extLst>
                <a:ext uri="{FF2B5EF4-FFF2-40B4-BE49-F238E27FC236}">
                  <a16:creationId xmlns:a16="http://schemas.microsoft.com/office/drawing/2014/main" id="{41A6F95B-A68A-45D3-95BB-446C9F86D6FA}"/>
                </a:ext>
              </a:extLst>
            </p:cNvPr>
            <p:cNvSpPr>
              <a:spLocks noChangeArrowheads="1"/>
            </p:cNvSpPr>
            <p:nvPr/>
          </p:nvSpPr>
          <p:spPr bwMode="auto">
            <a:xfrm>
              <a:off x="5693221" y="3108325"/>
              <a:ext cx="800100" cy="87312"/>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24">
              <a:extLst>
                <a:ext uri="{FF2B5EF4-FFF2-40B4-BE49-F238E27FC236}">
                  <a16:creationId xmlns:a16="http://schemas.microsoft.com/office/drawing/2014/main" id="{57E79C71-F397-4D46-BBE6-D154503420F9}"/>
                </a:ext>
              </a:extLst>
            </p:cNvPr>
            <p:cNvSpPr>
              <a:spLocks noChangeArrowheads="1"/>
            </p:cNvSpPr>
            <p:nvPr/>
          </p:nvSpPr>
          <p:spPr bwMode="auto">
            <a:xfrm>
              <a:off x="4913758" y="3848100"/>
              <a:ext cx="411163" cy="6794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25">
              <a:extLst>
                <a:ext uri="{FF2B5EF4-FFF2-40B4-BE49-F238E27FC236}">
                  <a16:creationId xmlns:a16="http://schemas.microsoft.com/office/drawing/2014/main" id="{7A9062FE-3007-4E81-914B-E231BD9D8A5D}"/>
                </a:ext>
              </a:extLst>
            </p:cNvPr>
            <p:cNvSpPr>
              <a:spLocks noChangeArrowheads="1"/>
            </p:cNvSpPr>
            <p:nvPr/>
          </p:nvSpPr>
          <p:spPr bwMode="auto">
            <a:xfrm>
              <a:off x="4923283" y="3276600"/>
              <a:ext cx="1408113" cy="5222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26">
              <a:extLst>
                <a:ext uri="{FF2B5EF4-FFF2-40B4-BE49-F238E27FC236}">
                  <a16:creationId xmlns:a16="http://schemas.microsoft.com/office/drawing/2014/main" id="{00CADF41-D949-4A48-84A3-FC1D8A3E21F0}"/>
                </a:ext>
              </a:extLst>
            </p:cNvPr>
            <p:cNvSpPr>
              <a:spLocks/>
            </p:cNvSpPr>
            <p:nvPr/>
          </p:nvSpPr>
          <p:spPr bwMode="auto">
            <a:xfrm>
              <a:off x="6234558" y="3489325"/>
              <a:ext cx="42863" cy="93662"/>
            </a:xfrm>
            <a:custGeom>
              <a:avLst/>
              <a:gdLst>
                <a:gd name="T0" fmla="*/ 1 w 24"/>
                <a:gd name="T1" fmla="*/ 6 h 53"/>
                <a:gd name="T2" fmla="*/ 2 w 24"/>
                <a:gd name="T3" fmla="*/ 2 h 53"/>
                <a:gd name="T4" fmla="*/ 6 w 24"/>
                <a:gd name="T5" fmla="*/ 2 h 53"/>
                <a:gd name="T6" fmla="*/ 23 w 24"/>
                <a:gd name="T7" fmla="*/ 25 h 53"/>
                <a:gd name="T8" fmla="*/ 24 w 24"/>
                <a:gd name="T9" fmla="*/ 25 h 53"/>
                <a:gd name="T10" fmla="*/ 24 w 24"/>
                <a:gd name="T11" fmla="*/ 25 h 53"/>
                <a:gd name="T12" fmla="*/ 24 w 24"/>
                <a:gd name="T13" fmla="*/ 25 h 53"/>
                <a:gd name="T14" fmla="*/ 24 w 24"/>
                <a:gd name="T15" fmla="*/ 25 h 53"/>
                <a:gd name="T16" fmla="*/ 24 w 24"/>
                <a:gd name="T17" fmla="*/ 26 h 53"/>
                <a:gd name="T18" fmla="*/ 24 w 24"/>
                <a:gd name="T19" fmla="*/ 26 h 53"/>
                <a:gd name="T20" fmla="*/ 24 w 24"/>
                <a:gd name="T21" fmla="*/ 26 h 53"/>
                <a:gd name="T22" fmla="*/ 24 w 24"/>
                <a:gd name="T23" fmla="*/ 26 h 53"/>
                <a:gd name="T24" fmla="*/ 24 w 24"/>
                <a:gd name="T25" fmla="*/ 26 h 53"/>
                <a:gd name="T26" fmla="*/ 24 w 24"/>
                <a:gd name="T27" fmla="*/ 27 h 53"/>
                <a:gd name="T28" fmla="*/ 24 w 24"/>
                <a:gd name="T29" fmla="*/ 27 h 53"/>
                <a:gd name="T30" fmla="*/ 24 w 24"/>
                <a:gd name="T31" fmla="*/ 27 h 53"/>
                <a:gd name="T32" fmla="*/ 24 w 24"/>
                <a:gd name="T33" fmla="*/ 27 h 53"/>
                <a:gd name="T34" fmla="*/ 24 w 24"/>
                <a:gd name="T35" fmla="*/ 27 h 53"/>
                <a:gd name="T36" fmla="*/ 24 w 24"/>
                <a:gd name="T37" fmla="*/ 27 h 53"/>
                <a:gd name="T38" fmla="*/ 24 w 24"/>
                <a:gd name="T39" fmla="*/ 27 h 53"/>
                <a:gd name="T40" fmla="*/ 24 w 24"/>
                <a:gd name="T41" fmla="*/ 27 h 53"/>
                <a:gd name="T42" fmla="*/ 24 w 24"/>
                <a:gd name="T43" fmla="*/ 27 h 53"/>
                <a:gd name="T44" fmla="*/ 24 w 24"/>
                <a:gd name="T45" fmla="*/ 27 h 53"/>
                <a:gd name="T46" fmla="*/ 24 w 24"/>
                <a:gd name="T47" fmla="*/ 28 h 53"/>
                <a:gd name="T48" fmla="*/ 24 w 24"/>
                <a:gd name="T49" fmla="*/ 28 h 53"/>
                <a:gd name="T50" fmla="*/ 24 w 24"/>
                <a:gd name="T51" fmla="*/ 28 h 53"/>
                <a:gd name="T52" fmla="*/ 24 w 24"/>
                <a:gd name="T53" fmla="*/ 28 h 53"/>
                <a:gd name="T54" fmla="*/ 24 w 24"/>
                <a:gd name="T55" fmla="*/ 28 h 53"/>
                <a:gd name="T56" fmla="*/ 24 w 24"/>
                <a:gd name="T57" fmla="*/ 29 h 53"/>
                <a:gd name="T58" fmla="*/ 24 w 24"/>
                <a:gd name="T59" fmla="*/ 29 h 53"/>
                <a:gd name="T60" fmla="*/ 24 w 24"/>
                <a:gd name="T61" fmla="*/ 29 h 53"/>
                <a:gd name="T62" fmla="*/ 24 w 24"/>
                <a:gd name="T63" fmla="*/ 29 h 53"/>
                <a:gd name="T64" fmla="*/ 23 w 24"/>
                <a:gd name="T65" fmla="*/ 29 h 53"/>
                <a:gd name="T66" fmla="*/ 6 w 24"/>
                <a:gd name="T67" fmla="*/ 52 h 53"/>
                <a:gd name="T68" fmla="*/ 2 w 24"/>
                <a:gd name="T69" fmla="*/ 52 h 53"/>
                <a:gd name="T70" fmla="*/ 1 w 24"/>
                <a:gd name="T71" fmla="*/ 48 h 53"/>
                <a:gd name="T72" fmla="*/ 17 w 24"/>
                <a:gd name="T73" fmla="*/ 27 h 53"/>
                <a:gd name="T74" fmla="*/ 1 w 24"/>
                <a:gd name="T7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 y="6"/>
                  </a:moveTo>
                  <a:cubicBezTo>
                    <a:pt x="0" y="5"/>
                    <a:pt x="0" y="3"/>
                    <a:pt x="2" y="2"/>
                  </a:cubicBezTo>
                  <a:cubicBezTo>
                    <a:pt x="3" y="0"/>
                    <a:pt x="5" y="1"/>
                    <a:pt x="6" y="2"/>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4" y="29"/>
                    <a:pt x="24" y="29"/>
                    <a:pt x="24" y="29"/>
                  </a:cubicBezTo>
                  <a:cubicBezTo>
                    <a:pt x="24" y="29"/>
                    <a:pt x="24" y="29"/>
                    <a:pt x="23" y="29"/>
                  </a:cubicBezTo>
                  <a:cubicBezTo>
                    <a:pt x="6" y="52"/>
                    <a:pt x="6" y="52"/>
                    <a:pt x="6" y="52"/>
                  </a:cubicBezTo>
                  <a:cubicBezTo>
                    <a:pt x="5" y="53"/>
                    <a:pt x="3" y="53"/>
                    <a:pt x="2" y="52"/>
                  </a:cubicBezTo>
                  <a:cubicBezTo>
                    <a:pt x="0" y="51"/>
                    <a:pt x="0" y="49"/>
                    <a:pt x="1" y="48"/>
                  </a:cubicBezTo>
                  <a:cubicBezTo>
                    <a:pt x="17" y="27"/>
                    <a:pt x="17" y="27"/>
                    <a:pt x="17" y="27"/>
                  </a:cubicBezTo>
                  <a:lnTo>
                    <a:pt x="1"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
              <a:extLst>
                <a:ext uri="{FF2B5EF4-FFF2-40B4-BE49-F238E27FC236}">
                  <a16:creationId xmlns:a16="http://schemas.microsoft.com/office/drawing/2014/main" id="{6E074E8F-608A-4650-92BE-C8407A923498}"/>
                </a:ext>
              </a:extLst>
            </p:cNvPr>
            <p:cNvSpPr>
              <a:spLocks/>
            </p:cNvSpPr>
            <p:nvPr/>
          </p:nvSpPr>
          <p:spPr bwMode="auto">
            <a:xfrm>
              <a:off x="4975671" y="3489325"/>
              <a:ext cx="42863" cy="93662"/>
            </a:xfrm>
            <a:custGeom>
              <a:avLst/>
              <a:gdLst>
                <a:gd name="T0" fmla="*/ 17 w 24"/>
                <a:gd name="T1" fmla="*/ 2 h 53"/>
                <a:gd name="T2" fmla="*/ 22 w 24"/>
                <a:gd name="T3" fmla="*/ 2 h 53"/>
                <a:gd name="T4" fmla="*/ 23 w 24"/>
                <a:gd name="T5" fmla="*/ 6 h 53"/>
                <a:gd name="T6" fmla="*/ 7 w 24"/>
                <a:gd name="T7" fmla="*/ 27 h 53"/>
                <a:gd name="T8" fmla="*/ 23 w 24"/>
                <a:gd name="T9" fmla="*/ 48 h 53"/>
                <a:gd name="T10" fmla="*/ 22 w 24"/>
                <a:gd name="T11" fmla="*/ 52 h 53"/>
                <a:gd name="T12" fmla="*/ 17 w 24"/>
                <a:gd name="T13" fmla="*/ 52 h 53"/>
                <a:gd name="T14" fmla="*/ 0 w 24"/>
                <a:gd name="T15" fmla="*/ 29 h 53"/>
                <a:gd name="T16" fmla="*/ 0 w 24"/>
                <a:gd name="T17" fmla="*/ 29 h 53"/>
                <a:gd name="T18" fmla="*/ 0 w 24"/>
                <a:gd name="T19" fmla="*/ 29 h 53"/>
                <a:gd name="T20" fmla="*/ 0 w 24"/>
                <a:gd name="T21" fmla="*/ 29 h 53"/>
                <a:gd name="T22" fmla="*/ 0 w 24"/>
                <a:gd name="T23" fmla="*/ 29 h 53"/>
                <a:gd name="T24" fmla="*/ 0 w 24"/>
                <a:gd name="T25" fmla="*/ 28 h 53"/>
                <a:gd name="T26" fmla="*/ 0 w 24"/>
                <a:gd name="T27" fmla="*/ 28 h 53"/>
                <a:gd name="T28" fmla="*/ 0 w 24"/>
                <a:gd name="T29" fmla="*/ 28 h 53"/>
                <a:gd name="T30" fmla="*/ 0 w 24"/>
                <a:gd name="T31" fmla="*/ 28 h 53"/>
                <a:gd name="T32" fmla="*/ 0 w 24"/>
                <a:gd name="T33" fmla="*/ 28 h 53"/>
                <a:gd name="T34" fmla="*/ 0 w 24"/>
                <a:gd name="T35" fmla="*/ 27 h 53"/>
                <a:gd name="T36" fmla="*/ 0 w 24"/>
                <a:gd name="T37" fmla="*/ 27 h 53"/>
                <a:gd name="T38" fmla="*/ 0 w 24"/>
                <a:gd name="T39" fmla="*/ 27 h 53"/>
                <a:gd name="T40" fmla="*/ 0 w 24"/>
                <a:gd name="T41" fmla="*/ 27 h 53"/>
                <a:gd name="T42" fmla="*/ 0 w 24"/>
                <a:gd name="T43" fmla="*/ 27 h 53"/>
                <a:gd name="T44" fmla="*/ 0 w 24"/>
                <a:gd name="T45" fmla="*/ 27 h 53"/>
                <a:gd name="T46" fmla="*/ 0 w 24"/>
                <a:gd name="T47" fmla="*/ 27 h 53"/>
                <a:gd name="T48" fmla="*/ 0 w 24"/>
                <a:gd name="T49" fmla="*/ 27 h 53"/>
                <a:gd name="T50" fmla="*/ 0 w 24"/>
                <a:gd name="T51" fmla="*/ 27 h 53"/>
                <a:gd name="T52" fmla="*/ 0 w 24"/>
                <a:gd name="T53" fmla="*/ 27 h 53"/>
                <a:gd name="T54" fmla="*/ 0 w 24"/>
                <a:gd name="T55" fmla="*/ 26 h 53"/>
                <a:gd name="T56" fmla="*/ 0 w 24"/>
                <a:gd name="T57" fmla="*/ 26 h 53"/>
                <a:gd name="T58" fmla="*/ 0 w 24"/>
                <a:gd name="T59" fmla="*/ 26 h 53"/>
                <a:gd name="T60" fmla="*/ 0 w 24"/>
                <a:gd name="T61" fmla="*/ 26 h 53"/>
                <a:gd name="T62" fmla="*/ 0 w 24"/>
                <a:gd name="T63" fmla="*/ 26 h 53"/>
                <a:gd name="T64" fmla="*/ 0 w 24"/>
                <a:gd name="T65" fmla="*/ 25 h 53"/>
                <a:gd name="T66" fmla="*/ 0 w 24"/>
                <a:gd name="T67" fmla="*/ 25 h 53"/>
                <a:gd name="T68" fmla="*/ 0 w 24"/>
                <a:gd name="T69" fmla="*/ 25 h 53"/>
                <a:gd name="T70" fmla="*/ 0 w 24"/>
                <a:gd name="T71" fmla="*/ 25 h 53"/>
                <a:gd name="T72" fmla="*/ 0 w 24"/>
                <a:gd name="T73" fmla="*/ 25 h 53"/>
                <a:gd name="T74" fmla="*/ 17 w 24"/>
                <a:gd name="T7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53">
                  <a:moveTo>
                    <a:pt x="17" y="2"/>
                  </a:moveTo>
                  <a:cubicBezTo>
                    <a:pt x="18" y="1"/>
                    <a:pt x="21" y="0"/>
                    <a:pt x="22" y="2"/>
                  </a:cubicBezTo>
                  <a:cubicBezTo>
                    <a:pt x="24" y="3"/>
                    <a:pt x="24" y="5"/>
                    <a:pt x="23" y="6"/>
                  </a:cubicBezTo>
                  <a:cubicBezTo>
                    <a:pt x="7" y="27"/>
                    <a:pt x="7" y="27"/>
                    <a:pt x="7" y="27"/>
                  </a:cubicBezTo>
                  <a:cubicBezTo>
                    <a:pt x="23" y="48"/>
                    <a:pt x="23" y="48"/>
                    <a:pt x="23" y="48"/>
                  </a:cubicBezTo>
                  <a:cubicBezTo>
                    <a:pt x="24" y="49"/>
                    <a:pt x="24" y="51"/>
                    <a:pt x="22" y="52"/>
                  </a:cubicBezTo>
                  <a:cubicBezTo>
                    <a:pt x="21" y="53"/>
                    <a:pt x="18" y="53"/>
                    <a:pt x="17" y="52"/>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lnTo>
                    <a:pt x="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8">
              <a:extLst>
                <a:ext uri="{FF2B5EF4-FFF2-40B4-BE49-F238E27FC236}">
                  <a16:creationId xmlns:a16="http://schemas.microsoft.com/office/drawing/2014/main" id="{1B154F2F-9BD1-4C06-8057-FE8592F69959}"/>
                </a:ext>
              </a:extLst>
            </p:cNvPr>
            <p:cNvSpPr>
              <a:spLocks noChangeArrowheads="1"/>
            </p:cNvSpPr>
            <p:nvPr/>
          </p:nvSpPr>
          <p:spPr bwMode="auto">
            <a:xfrm>
              <a:off x="5429696" y="3848100"/>
              <a:ext cx="411163" cy="336550"/>
            </a:xfrm>
            <a:prstGeom prst="rect">
              <a:avLst/>
            </a:prstGeom>
            <a:solidFill>
              <a:srgbClr val="FEC799"/>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29">
              <a:extLst>
                <a:ext uri="{FF2B5EF4-FFF2-40B4-BE49-F238E27FC236}">
                  <a16:creationId xmlns:a16="http://schemas.microsoft.com/office/drawing/2014/main" id="{11D19493-689F-4FE5-B587-EC3AA4680F2B}"/>
                </a:ext>
              </a:extLst>
            </p:cNvPr>
            <p:cNvSpPr>
              <a:spLocks noChangeArrowheads="1"/>
            </p:cNvSpPr>
            <p:nvPr/>
          </p:nvSpPr>
          <p:spPr bwMode="auto">
            <a:xfrm>
              <a:off x="6374258" y="3848100"/>
              <a:ext cx="898525" cy="336550"/>
            </a:xfrm>
            <a:prstGeom prst="rect">
              <a:avLst/>
            </a:prstGeom>
            <a:solidFill>
              <a:srgbClr val="89CDCD"/>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Rectangle 30">
              <a:extLst>
                <a:ext uri="{FF2B5EF4-FFF2-40B4-BE49-F238E27FC236}">
                  <a16:creationId xmlns:a16="http://schemas.microsoft.com/office/drawing/2014/main" id="{64CD1AB4-9A2E-4275-A15B-D43EF0541909}"/>
                </a:ext>
              </a:extLst>
            </p:cNvPr>
            <p:cNvSpPr>
              <a:spLocks noChangeArrowheads="1"/>
            </p:cNvSpPr>
            <p:nvPr/>
          </p:nvSpPr>
          <p:spPr bwMode="auto">
            <a:xfrm>
              <a:off x="6374258" y="3276600"/>
              <a:ext cx="898525" cy="522287"/>
            </a:xfrm>
            <a:prstGeom prst="rect">
              <a:avLst/>
            </a:prstGeom>
            <a:solidFill>
              <a:srgbClr val="8497B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31">
              <a:extLst>
                <a:ext uri="{FF2B5EF4-FFF2-40B4-BE49-F238E27FC236}">
                  <a16:creationId xmlns:a16="http://schemas.microsoft.com/office/drawing/2014/main" id="{7CBD2517-7C4E-4427-9242-8EE0D11E21FA}"/>
                </a:ext>
              </a:extLst>
            </p:cNvPr>
            <p:cNvSpPr>
              <a:spLocks noChangeArrowheads="1"/>
            </p:cNvSpPr>
            <p:nvPr/>
          </p:nvSpPr>
          <p:spPr bwMode="auto">
            <a:xfrm>
              <a:off x="5429696" y="421798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2">
              <a:extLst>
                <a:ext uri="{FF2B5EF4-FFF2-40B4-BE49-F238E27FC236}">
                  <a16:creationId xmlns:a16="http://schemas.microsoft.com/office/drawing/2014/main" id="{D3DE51AD-E38C-4F62-83FB-F5A220877A26}"/>
                </a:ext>
              </a:extLst>
            </p:cNvPr>
            <p:cNvSpPr>
              <a:spLocks noChangeArrowheads="1"/>
            </p:cNvSpPr>
            <p:nvPr/>
          </p:nvSpPr>
          <p:spPr bwMode="auto">
            <a:xfrm>
              <a:off x="5429696" y="4267200"/>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3">
              <a:extLst>
                <a:ext uri="{FF2B5EF4-FFF2-40B4-BE49-F238E27FC236}">
                  <a16:creationId xmlns:a16="http://schemas.microsoft.com/office/drawing/2014/main" id="{A9ED8AC0-BA8E-4436-829F-FC2A33373701}"/>
                </a:ext>
              </a:extLst>
            </p:cNvPr>
            <p:cNvSpPr>
              <a:spLocks noChangeArrowheads="1"/>
            </p:cNvSpPr>
            <p:nvPr/>
          </p:nvSpPr>
          <p:spPr bwMode="auto">
            <a:xfrm>
              <a:off x="5429696" y="43164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4">
              <a:extLst>
                <a:ext uri="{FF2B5EF4-FFF2-40B4-BE49-F238E27FC236}">
                  <a16:creationId xmlns:a16="http://schemas.microsoft.com/office/drawing/2014/main" id="{0F49A44F-DF9E-4AF7-83BE-CEF61ED82580}"/>
                </a:ext>
              </a:extLst>
            </p:cNvPr>
            <p:cNvSpPr>
              <a:spLocks noChangeArrowheads="1"/>
            </p:cNvSpPr>
            <p:nvPr/>
          </p:nvSpPr>
          <p:spPr bwMode="auto">
            <a:xfrm>
              <a:off x="5429696" y="4367213"/>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5">
              <a:extLst>
                <a:ext uri="{FF2B5EF4-FFF2-40B4-BE49-F238E27FC236}">
                  <a16:creationId xmlns:a16="http://schemas.microsoft.com/office/drawing/2014/main" id="{693D6056-4812-437D-93F0-8216B34BCD67}"/>
                </a:ext>
              </a:extLst>
            </p:cNvPr>
            <p:cNvSpPr>
              <a:spLocks noChangeArrowheads="1"/>
            </p:cNvSpPr>
            <p:nvPr/>
          </p:nvSpPr>
          <p:spPr bwMode="auto">
            <a:xfrm>
              <a:off x="5429696" y="44148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
              <a:extLst>
                <a:ext uri="{FF2B5EF4-FFF2-40B4-BE49-F238E27FC236}">
                  <a16:creationId xmlns:a16="http://schemas.microsoft.com/office/drawing/2014/main" id="{79FB30EA-6B07-41ED-B0CB-D7C07F57E6BE}"/>
                </a:ext>
              </a:extLst>
            </p:cNvPr>
            <p:cNvSpPr>
              <a:spLocks noChangeArrowheads="1"/>
            </p:cNvSpPr>
            <p:nvPr/>
          </p:nvSpPr>
          <p:spPr bwMode="auto">
            <a:xfrm>
              <a:off x="5429696" y="4465638"/>
              <a:ext cx="881063"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7">
              <a:extLst>
                <a:ext uri="{FF2B5EF4-FFF2-40B4-BE49-F238E27FC236}">
                  <a16:creationId xmlns:a16="http://schemas.microsoft.com/office/drawing/2014/main" id="{996E7124-8BB5-489D-BB76-09724F548BA3}"/>
                </a:ext>
              </a:extLst>
            </p:cNvPr>
            <p:cNvSpPr>
              <a:spLocks noChangeArrowheads="1"/>
            </p:cNvSpPr>
            <p:nvPr/>
          </p:nvSpPr>
          <p:spPr bwMode="auto">
            <a:xfrm>
              <a:off x="5429696" y="4513263"/>
              <a:ext cx="881063"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8">
              <a:extLst>
                <a:ext uri="{FF2B5EF4-FFF2-40B4-BE49-F238E27FC236}">
                  <a16:creationId xmlns:a16="http://schemas.microsoft.com/office/drawing/2014/main" id="{468D036C-A4FA-4C37-BDCA-FDA36A303877}"/>
                </a:ext>
              </a:extLst>
            </p:cNvPr>
            <p:cNvSpPr>
              <a:spLocks noChangeArrowheads="1"/>
            </p:cNvSpPr>
            <p:nvPr/>
          </p:nvSpPr>
          <p:spPr bwMode="auto">
            <a:xfrm>
              <a:off x="5878958" y="3860800"/>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9">
              <a:extLst>
                <a:ext uri="{FF2B5EF4-FFF2-40B4-BE49-F238E27FC236}">
                  <a16:creationId xmlns:a16="http://schemas.microsoft.com/office/drawing/2014/main" id="{1462D930-9311-4D30-923E-795C3C2E516F}"/>
                </a:ext>
              </a:extLst>
            </p:cNvPr>
            <p:cNvSpPr>
              <a:spLocks noChangeArrowheads="1"/>
            </p:cNvSpPr>
            <p:nvPr/>
          </p:nvSpPr>
          <p:spPr bwMode="auto">
            <a:xfrm>
              <a:off x="5878958" y="391001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0">
              <a:extLst>
                <a:ext uri="{FF2B5EF4-FFF2-40B4-BE49-F238E27FC236}">
                  <a16:creationId xmlns:a16="http://schemas.microsoft.com/office/drawing/2014/main" id="{A1F887C0-5BBA-4BEC-B5F1-18B274B5FFD7}"/>
                </a:ext>
              </a:extLst>
            </p:cNvPr>
            <p:cNvSpPr>
              <a:spLocks noChangeArrowheads="1"/>
            </p:cNvSpPr>
            <p:nvPr/>
          </p:nvSpPr>
          <p:spPr bwMode="auto">
            <a:xfrm>
              <a:off x="5878958" y="3959225"/>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41">
              <a:extLst>
                <a:ext uri="{FF2B5EF4-FFF2-40B4-BE49-F238E27FC236}">
                  <a16:creationId xmlns:a16="http://schemas.microsoft.com/office/drawing/2014/main" id="{8190905A-09C9-4AFD-A414-0959184C81B5}"/>
                </a:ext>
              </a:extLst>
            </p:cNvPr>
            <p:cNvSpPr>
              <a:spLocks noChangeArrowheads="1"/>
            </p:cNvSpPr>
            <p:nvPr/>
          </p:nvSpPr>
          <p:spPr bwMode="auto">
            <a:xfrm>
              <a:off x="5878958" y="4008438"/>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
              <a:extLst>
                <a:ext uri="{FF2B5EF4-FFF2-40B4-BE49-F238E27FC236}">
                  <a16:creationId xmlns:a16="http://schemas.microsoft.com/office/drawing/2014/main" id="{6FD26CAD-EE20-4023-925B-37443446BD60}"/>
                </a:ext>
              </a:extLst>
            </p:cNvPr>
            <p:cNvSpPr>
              <a:spLocks noChangeArrowheads="1"/>
            </p:cNvSpPr>
            <p:nvPr/>
          </p:nvSpPr>
          <p:spPr bwMode="auto">
            <a:xfrm>
              <a:off x="5878958" y="4057650"/>
              <a:ext cx="431800" cy="28575"/>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43">
              <a:extLst>
                <a:ext uri="{FF2B5EF4-FFF2-40B4-BE49-F238E27FC236}">
                  <a16:creationId xmlns:a16="http://schemas.microsoft.com/office/drawing/2014/main" id="{38787A7D-CAC2-4344-A482-980270E832E3}"/>
                </a:ext>
              </a:extLst>
            </p:cNvPr>
            <p:cNvSpPr>
              <a:spLocks noChangeArrowheads="1"/>
            </p:cNvSpPr>
            <p:nvPr/>
          </p:nvSpPr>
          <p:spPr bwMode="auto">
            <a:xfrm>
              <a:off x="5878958" y="41068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4">
              <a:extLst>
                <a:ext uri="{FF2B5EF4-FFF2-40B4-BE49-F238E27FC236}">
                  <a16:creationId xmlns:a16="http://schemas.microsoft.com/office/drawing/2014/main" id="{7D919087-10BD-404D-AB30-896BC4695DB9}"/>
                </a:ext>
              </a:extLst>
            </p:cNvPr>
            <p:cNvSpPr>
              <a:spLocks noChangeArrowheads="1"/>
            </p:cNvSpPr>
            <p:nvPr/>
          </p:nvSpPr>
          <p:spPr bwMode="auto">
            <a:xfrm>
              <a:off x="5878958" y="4157663"/>
              <a:ext cx="431800" cy="26987"/>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5">
              <a:extLst>
                <a:ext uri="{FF2B5EF4-FFF2-40B4-BE49-F238E27FC236}">
                  <a16:creationId xmlns:a16="http://schemas.microsoft.com/office/drawing/2014/main" id="{2B51EFAA-88C6-4183-B84B-F617C19C52D4}"/>
                </a:ext>
              </a:extLst>
            </p:cNvPr>
            <p:cNvSpPr>
              <a:spLocks noChangeArrowheads="1"/>
            </p:cNvSpPr>
            <p:nvPr/>
          </p:nvSpPr>
          <p:spPr bwMode="auto">
            <a:xfrm>
              <a:off x="6374258" y="4216400"/>
              <a:ext cx="433388" cy="338137"/>
            </a:xfrm>
            <a:prstGeom prst="rect">
              <a:avLst/>
            </a:prstGeom>
            <a:solidFill>
              <a:srgbClr val="F4988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6">
              <a:extLst>
                <a:ext uri="{FF2B5EF4-FFF2-40B4-BE49-F238E27FC236}">
                  <a16:creationId xmlns:a16="http://schemas.microsoft.com/office/drawing/2014/main" id="{FC799946-F68C-4A25-A905-AA995693AE5A}"/>
                </a:ext>
              </a:extLst>
            </p:cNvPr>
            <p:cNvSpPr>
              <a:spLocks noChangeArrowheads="1"/>
            </p:cNvSpPr>
            <p:nvPr/>
          </p:nvSpPr>
          <p:spPr bwMode="auto">
            <a:xfrm>
              <a:off x="6836221" y="4216400"/>
              <a:ext cx="436563" cy="338137"/>
            </a:xfrm>
            <a:prstGeom prst="rect">
              <a:avLst/>
            </a:prstGeom>
            <a:solidFill>
              <a:srgbClr val="CF96BB"/>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6" name="Freeform 47">
            <a:extLst>
              <a:ext uri="{FF2B5EF4-FFF2-40B4-BE49-F238E27FC236}">
                <a16:creationId xmlns:a16="http://schemas.microsoft.com/office/drawing/2014/main" id="{98E95448-824E-4FA4-8D3D-B28A714F1C22}"/>
              </a:ext>
            </a:extLst>
          </p:cNvPr>
          <p:cNvSpPr>
            <a:spLocks/>
          </p:cNvSpPr>
          <p:nvPr/>
        </p:nvSpPr>
        <p:spPr bwMode="auto">
          <a:xfrm>
            <a:off x="4095403" y="1063625"/>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71002197-657D-4333-AFC9-97B537D43D27}"/>
              </a:ext>
            </a:extLst>
          </p:cNvPr>
          <p:cNvSpPr>
            <a:spLocks/>
          </p:cNvSpPr>
          <p:nvPr/>
        </p:nvSpPr>
        <p:spPr bwMode="auto">
          <a:xfrm>
            <a:off x="2942581" y="2203450"/>
            <a:ext cx="912813" cy="911225"/>
          </a:xfrm>
          <a:custGeom>
            <a:avLst/>
            <a:gdLst>
              <a:gd name="T0" fmla="*/ 62 w 510"/>
              <a:gd name="T1" fmla="*/ 143 h 510"/>
              <a:gd name="T2" fmla="*/ 367 w 510"/>
              <a:gd name="T3" fmla="*/ 61 h 510"/>
              <a:gd name="T4" fmla="*/ 449 w 510"/>
              <a:gd name="T5" fmla="*/ 366 h 510"/>
              <a:gd name="T6" fmla="*/ 144 w 510"/>
              <a:gd name="T7" fmla="*/ 448 h 510"/>
              <a:gd name="T8" fmla="*/ 62 w 510"/>
              <a:gd name="T9" fmla="*/ 143 h 510"/>
            </a:gdLst>
            <a:ahLst/>
            <a:cxnLst>
              <a:cxn ang="0">
                <a:pos x="T0" y="T1"/>
              </a:cxn>
              <a:cxn ang="0">
                <a:pos x="T2" y="T3"/>
              </a:cxn>
              <a:cxn ang="0">
                <a:pos x="T4" y="T5"/>
              </a:cxn>
              <a:cxn ang="0">
                <a:pos x="T6" y="T7"/>
              </a:cxn>
              <a:cxn ang="0">
                <a:pos x="T8" y="T9"/>
              </a:cxn>
            </a:cxnLst>
            <a:rect l="0" t="0" r="r" b="b"/>
            <a:pathLst>
              <a:path w="510" h="510">
                <a:moveTo>
                  <a:pt x="62" y="143"/>
                </a:moveTo>
                <a:cubicBezTo>
                  <a:pt x="124" y="36"/>
                  <a:pt x="260" y="0"/>
                  <a:pt x="367" y="61"/>
                </a:cubicBezTo>
                <a:cubicBezTo>
                  <a:pt x="474" y="123"/>
                  <a:pt x="510" y="260"/>
                  <a:pt x="449" y="366"/>
                </a:cubicBezTo>
                <a:cubicBezTo>
                  <a:pt x="387" y="473"/>
                  <a:pt x="250" y="510"/>
                  <a:pt x="144" y="448"/>
                </a:cubicBezTo>
                <a:cubicBezTo>
                  <a:pt x="37" y="386"/>
                  <a:pt x="0" y="250"/>
                  <a:pt x="62" y="143"/>
                </a:cubicBezTo>
                <a:close/>
              </a:path>
            </a:pathLst>
          </a:cu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8" name="Freeform 65">
            <a:extLst>
              <a:ext uri="{FF2B5EF4-FFF2-40B4-BE49-F238E27FC236}">
                <a16:creationId xmlns:a16="http://schemas.microsoft.com/office/drawing/2014/main" id="{68CF7F82-527B-41A1-9F12-333723CFBA02}"/>
              </a:ext>
            </a:extLst>
          </p:cNvPr>
          <p:cNvSpPr>
            <a:spLocks/>
          </p:cNvSpPr>
          <p:nvPr/>
        </p:nvSpPr>
        <p:spPr bwMode="auto">
          <a:xfrm>
            <a:off x="8331646" y="2203450"/>
            <a:ext cx="911225" cy="911225"/>
          </a:xfrm>
          <a:custGeom>
            <a:avLst/>
            <a:gdLst>
              <a:gd name="T0" fmla="*/ 448 w 510"/>
              <a:gd name="T1" fmla="*/ 143 h 510"/>
              <a:gd name="T2" fmla="*/ 366 w 510"/>
              <a:gd name="T3" fmla="*/ 448 h 510"/>
              <a:gd name="T4" fmla="*/ 61 w 510"/>
              <a:gd name="T5" fmla="*/ 366 h 510"/>
              <a:gd name="T6" fmla="*/ 143 w 510"/>
              <a:gd name="T7" fmla="*/ 61 h 510"/>
              <a:gd name="T8" fmla="*/ 448 w 510"/>
              <a:gd name="T9" fmla="*/ 143 h 510"/>
            </a:gdLst>
            <a:ahLst/>
            <a:cxnLst>
              <a:cxn ang="0">
                <a:pos x="T0" y="T1"/>
              </a:cxn>
              <a:cxn ang="0">
                <a:pos x="T2" y="T3"/>
              </a:cxn>
              <a:cxn ang="0">
                <a:pos x="T4" y="T5"/>
              </a:cxn>
              <a:cxn ang="0">
                <a:pos x="T6" y="T7"/>
              </a:cxn>
              <a:cxn ang="0">
                <a:pos x="T8" y="T9"/>
              </a:cxn>
            </a:cxnLst>
            <a:rect l="0" t="0" r="r" b="b"/>
            <a:pathLst>
              <a:path w="510" h="510">
                <a:moveTo>
                  <a:pt x="448" y="143"/>
                </a:moveTo>
                <a:cubicBezTo>
                  <a:pt x="510" y="250"/>
                  <a:pt x="473" y="386"/>
                  <a:pt x="366" y="448"/>
                </a:cubicBezTo>
                <a:cubicBezTo>
                  <a:pt x="259" y="510"/>
                  <a:pt x="123" y="473"/>
                  <a:pt x="61" y="366"/>
                </a:cubicBezTo>
                <a:cubicBezTo>
                  <a:pt x="0" y="260"/>
                  <a:pt x="36" y="123"/>
                  <a:pt x="143" y="61"/>
                </a:cubicBezTo>
                <a:cubicBezTo>
                  <a:pt x="250" y="0"/>
                  <a:pt x="386" y="36"/>
                  <a:pt x="448" y="143"/>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79" name="Oval 69">
            <a:extLst>
              <a:ext uri="{FF2B5EF4-FFF2-40B4-BE49-F238E27FC236}">
                <a16:creationId xmlns:a16="http://schemas.microsoft.com/office/drawing/2014/main" id="{DB4D3688-7E3C-431F-9EDE-7AF63550D8E9}"/>
              </a:ext>
            </a:extLst>
          </p:cNvPr>
          <p:cNvSpPr>
            <a:spLocks noChangeArrowheads="1"/>
          </p:cNvSpPr>
          <p:nvPr/>
        </p:nvSpPr>
        <p:spPr bwMode="auto">
          <a:xfrm>
            <a:off x="8809387" y="3814763"/>
            <a:ext cx="798513" cy="798512"/>
          </a:xfrm>
          <a:prstGeom prst="ellipse">
            <a:avLst/>
          </a:prstGeom>
          <a:solidFill>
            <a:schemeClr val="accent6">
              <a:lumMod val="60000"/>
              <a:lumOff val="4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1" name="Oval 73">
            <a:extLst>
              <a:ext uri="{FF2B5EF4-FFF2-40B4-BE49-F238E27FC236}">
                <a16:creationId xmlns:a16="http://schemas.microsoft.com/office/drawing/2014/main" id="{95C8059C-AF81-4EDE-9E8B-83FBE1ACFD10}"/>
              </a:ext>
            </a:extLst>
          </p:cNvPr>
          <p:cNvSpPr>
            <a:spLocks noChangeArrowheads="1"/>
          </p:cNvSpPr>
          <p:nvPr/>
        </p:nvSpPr>
        <p:spPr bwMode="auto">
          <a:xfrm>
            <a:off x="2584896" y="3814763"/>
            <a:ext cx="796925" cy="798512"/>
          </a:xfrm>
          <a:prstGeom prst="ellipse">
            <a:avLst/>
          </a:prstGeom>
          <a:solidFill>
            <a:schemeClr val="accent1">
              <a:lumMod val="75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26DCEF3B-929E-463C-B24B-66C51735D1CD}"/>
              </a:ext>
            </a:extLst>
          </p:cNvPr>
          <p:cNvSpPr>
            <a:spLocks noEditPoints="1"/>
          </p:cNvSpPr>
          <p:nvPr/>
        </p:nvSpPr>
        <p:spPr bwMode="auto">
          <a:xfrm>
            <a:off x="6098033" y="1612900"/>
            <a:ext cx="503238" cy="1133475"/>
          </a:xfrm>
          <a:custGeom>
            <a:avLst/>
            <a:gdLst>
              <a:gd name="T0" fmla="*/ 309 w 317"/>
              <a:gd name="T1" fmla="*/ 671 h 714"/>
              <a:gd name="T2" fmla="*/ 307 w 317"/>
              <a:gd name="T3" fmla="*/ 666 h 714"/>
              <a:gd name="T4" fmla="*/ 304 w 317"/>
              <a:gd name="T5" fmla="*/ 660 h 714"/>
              <a:gd name="T6" fmla="*/ 301 w 317"/>
              <a:gd name="T7" fmla="*/ 656 h 714"/>
              <a:gd name="T8" fmla="*/ 295 w 317"/>
              <a:gd name="T9" fmla="*/ 652 h 714"/>
              <a:gd name="T10" fmla="*/ 291 w 317"/>
              <a:gd name="T11" fmla="*/ 649 h 714"/>
              <a:gd name="T12" fmla="*/ 284 w 317"/>
              <a:gd name="T13" fmla="*/ 648 h 714"/>
              <a:gd name="T14" fmla="*/ 277 w 317"/>
              <a:gd name="T15" fmla="*/ 648 h 714"/>
              <a:gd name="T16" fmla="*/ 272 w 317"/>
              <a:gd name="T17" fmla="*/ 649 h 714"/>
              <a:gd name="T18" fmla="*/ 266 w 317"/>
              <a:gd name="T19" fmla="*/ 651 h 714"/>
              <a:gd name="T20" fmla="*/ 261 w 317"/>
              <a:gd name="T21" fmla="*/ 653 h 714"/>
              <a:gd name="T22" fmla="*/ 257 w 317"/>
              <a:gd name="T23" fmla="*/ 658 h 714"/>
              <a:gd name="T24" fmla="*/ 254 w 317"/>
              <a:gd name="T25" fmla="*/ 664 h 714"/>
              <a:gd name="T26" fmla="*/ 252 w 317"/>
              <a:gd name="T27" fmla="*/ 669 h 714"/>
              <a:gd name="T28" fmla="*/ 250 w 317"/>
              <a:gd name="T29" fmla="*/ 675 h 714"/>
              <a:gd name="T30" fmla="*/ 250 w 317"/>
              <a:gd name="T31" fmla="*/ 682 h 714"/>
              <a:gd name="T32" fmla="*/ 252 w 317"/>
              <a:gd name="T33" fmla="*/ 687 h 714"/>
              <a:gd name="T34" fmla="*/ 255 w 317"/>
              <a:gd name="T35" fmla="*/ 693 h 714"/>
              <a:gd name="T36" fmla="*/ 258 w 317"/>
              <a:gd name="T37" fmla="*/ 697 h 714"/>
              <a:gd name="T38" fmla="*/ 263 w 317"/>
              <a:gd name="T39" fmla="*/ 702 h 714"/>
              <a:gd name="T40" fmla="*/ 268 w 317"/>
              <a:gd name="T41" fmla="*/ 704 h 714"/>
              <a:gd name="T42" fmla="*/ 275 w 317"/>
              <a:gd name="T43" fmla="*/ 706 h 714"/>
              <a:gd name="T44" fmla="*/ 281 w 317"/>
              <a:gd name="T45" fmla="*/ 706 h 714"/>
              <a:gd name="T46" fmla="*/ 288 w 317"/>
              <a:gd name="T47" fmla="*/ 705 h 714"/>
              <a:gd name="T48" fmla="*/ 293 w 317"/>
              <a:gd name="T49" fmla="*/ 703 h 714"/>
              <a:gd name="T50" fmla="*/ 298 w 317"/>
              <a:gd name="T51" fmla="*/ 701 h 714"/>
              <a:gd name="T52" fmla="*/ 302 w 317"/>
              <a:gd name="T53" fmla="*/ 696 h 714"/>
              <a:gd name="T54" fmla="*/ 306 w 317"/>
              <a:gd name="T55" fmla="*/ 691 h 714"/>
              <a:gd name="T56" fmla="*/ 308 w 317"/>
              <a:gd name="T57" fmla="*/ 685 h 714"/>
              <a:gd name="T58" fmla="*/ 309 w 317"/>
              <a:gd name="T59" fmla="*/ 679 h 714"/>
              <a:gd name="T60" fmla="*/ 284 w 317"/>
              <a:gd name="T61" fmla="*/ 640 h 714"/>
              <a:gd name="T62" fmla="*/ 292 w 317"/>
              <a:gd name="T63" fmla="*/ 641 h 714"/>
              <a:gd name="T64" fmla="*/ 300 w 317"/>
              <a:gd name="T65" fmla="*/ 644 h 714"/>
              <a:gd name="T66" fmla="*/ 306 w 317"/>
              <a:gd name="T67" fmla="*/ 650 h 714"/>
              <a:gd name="T68" fmla="*/ 310 w 317"/>
              <a:gd name="T69" fmla="*/ 656 h 714"/>
              <a:gd name="T70" fmla="*/ 315 w 317"/>
              <a:gd name="T71" fmla="*/ 662 h 714"/>
              <a:gd name="T72" fmla="*/ 317 w 317"/>
              <a:gd name="T73" fmla="*/ 669 h 714"/>
              <a:gd name="T74" fmla="*/ 317 w 317"/>
              <a:gd name="T75" fmla="*/ 678 h 714"/>
              <a:gd name="T76" fmla="*/ 317 w 317"/>
              <a:gd name="T77" fmla="*/ 686 h 714"/>
              <a:gd name="T78" fmla="*/ 313 w 317"/>
              <a:gd name="T79" fmla="*/ 693 h 714"/>
              <a:gd name="T80" fmla="*/ 310 w 317"/>
              <a:gd name="T81" fmla="*/ 700 h 714"/>
              <a:gd name="T82" fmla="*/ 304 w 317"/>
              <a:gd name="T83" fmla="*/ 705 h 714"/>
              <a:gd name="T84" fmla="*/ 298 w 317"/>
              <a:gd name="T85" fmla="*/ 710 h 714"/>
              <a:gd name="T86" fmla="*/ 291 w 317"/>
              <a:gd name="T87" fmla="*/ 713 h 714"/>
              <a:gd name="T88" fmla="*/ 283 w 317"/>
              <a:gd name="T89" fmla="*/ 714 h 714"/>
              <a:gd name="T90" fmla="*/ 275 w 317"/>
              <a:gd name="T91" fmla="*/ 714 h 714"/>
              <a:gd name="T92" fmla="*/ 267 w 317"/>
              <a:gd name="T93" fmla="*/ 712 h 714"/>
              <a:gd name="T94" fmla="*/ 261 w 317"/>
              <a:gd name="T95" fmla="*/ 710 h 714"/>
              <a:gd name="T96" fmla="*/ 254 w 317"/>
              <a:gd name="T97" fmla="*/ 704 h 714"/>
              <a:gd name="T98" fmla="*/ 249 w 317"/>
              <a:gd name="T99" fmla="*/ 699 h 714"/>
              <a:gd name="T100" fmla="*/ 245 w 317"/>
              <a:gd name="T101" fmla="*/ 692 h 714"/>
              <a:gd name="T102" fmla="*/ 243 w 317"/>
              <a:gd name="T103" fmla="*/ 685 h 714"/>
              <a:gd name="T104" fmla="*/ 243 w 317"/>
              <a:gd name="T105" fmla="*/ 677 h 714"/>
              <a:gd name="T106" fmla="*/ 243 w 317"/>
              <a:gd name="T107" fmla="*/ 669 h 714"/>
              <a:gd name="T108" fmla="*/ 246 w 317"/>
              <a:gd name="T109" fmla="*/ 661 h 714"/>
              <a:gd name="T110" fmla="*/ 249 w 317"/>
              <a:gd name="T111" fmla="*/ 655 h 714"/>
              <a:gd name="T112" fmla="*/ 255 w 317"/>
              <a:gd name="T113" fmla="*/ 649 h 714"/>
              <a:gd name="T114" fmla="*/ 261 w 317"/>
              <a:gd name="T115" fmla="*/ 644 h 714"/>
              <a:gd name="T116" fmla="*/ 268 w 317"/>
              <a:gd name="T117" fmla="*/ 641 h 714"/>
              <a:gd name="T118" fmla="*/ 275 w 317"/>
              <a:gd name="T119" fmla="*/ 640 h 714"/>
              <a:gd name="T120" fmla="*/ 266 w 317"/>
              <a:gd name="T121" fmla="*/ 544 h 714"/>
              <a:gd name="T122" fmla="*/ 30 w 317"/>
              <a:gd name="T123" fmla="*/ 537 h 714"/>
              <a:gd name="T124" fmla="*/ 0 w 317"/>
              <a:gd name="T125" fmla="*/ 29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714">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40AA9F33-1992-4795-999D-BC7DD96059A3}"/>
              </a:ext>
            </a:extLst>
          </p:cNvPr>
          <p:cNvSpPr>
            <a:spLocks noEditPoints="1"/>
          </p:cNvSpPr>
          <p:nvPr/>
        </p:nvSpPr>
        <p:spPr bwMode="auto">
          <a:xfrm>
            <a:off x="4534346" y="1989138"/>
            <a:ext cx="558800" cy="757237"/>
          </a:xfrm>
          <a:custGeom>
            <a:avLst/>
            <a:gdLst>
              <a:gd name="T0" fmla="*/ 344 w 352"/>
              <a:gd name="T1" fmla="*/ 434 h 477"/>
              <a:gd name="T2" fmla="*/ 342 w 352"/>
              <a:gd name="T3" fmla="*/ 429 h 477"/>
              <a:gd name="T4" fmla="*/ 339 w 352"/>
              <a:gd name="T5" fmla="*/ 423 h 477"/>
              <a:gd name="T6" fmla="*/ 335 w 352"/>
              <a:gd name="T7" fmla="*/ 419 h 477"/>
              <a:gd name="T8" fmla="*/ 330 w 352"/>
              <a:gd name="T9" fmla="*/ 415 h 477"/>
              <a:gd name="T10" fmla="*/ 325 w 352"/>
              <a:gd name="T11" fmla="*/ 412 h 477"/>
              <a:gd name="T12" fmla="*/ 319 w 352"/>
              <a:gd name="T13" fmla="*/ 411 h 477"/>
              <a:gd name="T14" fmla="*/ 312 w 352"/>
              <a:gd name="T15" fmla="*/ 411 h 477"/>
              <a:gd name="T16" fmla="*/ 307 w 352"/>
              <a:gd name="T17" fmla="*/ 412 h 477"/>
              <a:gd name="T18" fmla="*/ 301 w 352"/>
              <a:gd name="T19" fmla="*/ 414 h 477"/>
              <a:gd name="T20" fmla="*/ 295 w 352"/>
              <a:gd name="T21" fmla="*/ 416 h 477"/>
              <a:gd name="T22" fmla="*/ 291 w 352"/>
              <a:gd name="T23" fmla="*/ 421 h 477"/>
              <a:gd name="T24" fmla="*/ 287 w 352"/>
              <a:gd name="T25" fmla="*/ 427 h 477"/>
              <a:gd name="T26" fmla="*/ 285 w 352"/>
              <a:gd name="T27" fmla="*/ 432 h 477"/>
              <a:gd name="T28" fmla="*/ 284 w 352"/>
              <a:gd name="T29" fmla="*/ 438 h 477"/>
              <a:gd name="T30" fmla="*/ 285 w 352"/>
              <a:gd name="T31" fmla="*/ 445 h 477"/>
              <a:gd name="T32" fmla="*/ 286 w 352"/>
              <a:gd name="T33" fmla="*/ 450 h 477"/>
              <a:gd name="T34" fmla="*/ 290 w 352"/>
              <a:gd name="T35" fmla="*/ 456 h 477"/>
              <a:gd name="T36" fmla="*/ 293 w 352"/>
              <a:gd name="T37" fmla="*/ 460 h 477"/>
              <a:gd name="T38" fmla="*/ 298 w 352"/>
              <a:gd name="T39" fmla="*/ 465 h 477"/>
              <a:gd name="T40" fmla="*/ 303 w 352"/>
              <a:gd name="T41" fmla="*/ 467 h 477"/>
              <a:gd name="T42" fmla="*/ 309 w 352"/>
              <a:gd name="T43" fmla="*/ 469 h 477"/>
              <a:gd name="T44" fmla="*/ 316 w 352"/>
              <a:gd name="T45" fmla="*/ 469 h 477"/>
              <a:gd name="T46" fmla="*/ 322 w 352"/>
              <a:gd name="T47" fmla="*/ 468 h 477"/>
              <a:gd name="T48" fmla="*/ 328 w 352"/>
              <a:gd name="T49" fmla="*/ 466 h 477"/>
              <a:gd name="T50" fmla="*/ 333 w 352"/>
              <a:gd name="T51" fmla="*/ 464 h 477"/>
              <a:gd name="T52" fmla="*/ 337 w 352"/>
              <a:gd name="T53" fmla="*/ 459 h 477"/>
              <a:gd name="T54" fmla="*/ 340 w 352"/>
              <a:gd name="T55" fmla="*/ 454 h 477"/>
              <a:gd name="T56" fmla="*/ 343 w 352"/>
              <a:gd name="T57" fmla="*/ 448 h 477"/>
              <a:gd name="T58" fmla="*/ 344 w 352"/>
              <a:gd name="T59" fmla="*/ 442 h 477"/>
              <a:gd name="T60" fmla="*/ 323 w 352"/>
              <a:gd name="T61" fmla="*/ 403 h 477"/>
              <a:gd name="T62" fmla="*/ 330 w 352"/>
              <a:gd name="T63" fmla="*/ 406 h 477"/>
              <a:gd name="T64" fmla="*/ 337 w 352"/>
              <a:gd name="T65" fmla="*/ 410 h 477"/>
              <a:gd name="T66" fmla="*/ 343 w 352"/>
              <a:gd name="T67" fmla="*/ 415 h 477"/>
              <a:gd name="T68" fmla="*/ 347 w 352"/>
              <a:gd name="T69" fmla="*/ 421 h 477"/>
              <a:gd name="T70" fmla="*/ 351 w 352"/>
              <a:gd name="T71" fmla="*/ 429 h 477"/>
              <a:gd name="T72" fmla="*/ 352 w 352"/>
              <a:gd name="T73" fmla="*/ 437 h 477"/>
              <a:gd name="T74" fmla="*/ 352 w 352"/>
              <a:gd name="T75" fmla="*/ 445 h 477"/>
              <a:gd name="T76" fmla="*/ 349 w 352"/>
              <a:gd name="T77" fmla="*/ 453 h 477"/>
              <a:gd name="T78" fmla="*/ 346 w 352"/>
              <a:gd name="T79" fmla="*/ 459 h 477"/>
              <a:gd name="T80" fmla="*/ 342 w 352"/>
              <a:gd name="T81" fmla="*/ 465 h 477"/>
              <a:gd name="T82" fmla="*/ 336 w 352"/>
              <a:gd name="T83" fmla="*/ 471 h 477"/>
              <a:gd name="T84" fmla="*/ 329 w 352"/>
              <a:gd name="T85" fmla="*/ 474 h 477"/>
              <a:gd name="T86" fmla="*/ 322 w 352"/>
              <a:gd name="T87" fmla="*/ 477 h 477"/>
              <a:gd name="T88" fmla="*/ 314 w 352"/>
              <a:gd name="T89" fmla="*/ 477 h 477"/>
              <a:gd name="T90" fmla="*/ 305 w 352"/>
              <a:gd name="T91" fmla="*/ 477 h 477"/>
              <a:gd name="T92" fmla="*/ 299 w 352"/>
              <a:gd name="T93" fmla="*/ 474 h 477"/>
              <a:gd name="T94" fmla="*/ 292 w 352"/>
              <a:gd name="T95" fmla="*/ 471 h 477"/>
              <a:gd name="T96" fmla="*/ 286 w 352"/>
              <a:gd name="T97" fmla="*/ 465 h 477"/>
              <a:gd name="T98" fmla="*/ 282 w 352"/>
              <a:gd name="T99" fmla="*/ 459 h 477"/>
              <a:gd name="T100" fmla="*/ 278 w 352"/>
              <a:gd name="T101" fmla="*/ 451 h 477"/>
              <a:gd name="T102" fmla="*/ 277 w 352"/>
              <a:gd name="T103" fmla="*/ 445 h 477"/>
              <a:gd name="T104" fmla="*/ 277 w 352"/>
              <a:gd name="T105" fmla="*/ 436 h 477"/>
              <a:gd name="T106" fmla="*/ 278 w 352"/>
              <a:gd name="T107" fmla="*/ 428 h 477"/>
              <a:gd name="T108" fmla="*/ 282 w 352"/>
              <a:gd name="T109" fmla="*/ 421 h 477"/>
              <a:gd name="T110" fmla="*/ 286 w 352"/>
              <a:gd name="T111" fmla="*/ 415 h 477"/>
              <a:gd name="T112" fmla="*/ 292 w 352"/>
              <a:gd name="T113" fmla="*/ 410 h 477"/>
              <a:gd name="T114" fmla="*/ 299 w 352"/>
              <a:gd name="T115" fmla="*/ 406 h 477"/>
              <a:gd name="T116" fmla="*/ 305 w 352"/>
              <a:gd name="T117" fmla="*/ 403 h 477"/>
              <a:gd name="T118" fmla="*/ 318 w 352"/>
              <a:gd name="T119" fmla="*/ 317 h 477"/>
              <a:gd name="T120" fmla="*/ 54 w 352"/>
              <a:gd name="T121" fmla="*/ 282 h 477"/>
              <a:gd name="T122" fmla="*/ 8 w 352"/>
              <a:gd name="T123" fmla="*/ 6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477">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7CF97531-4F2C-48DD-9D3A-8BCC77E6DA44}"/>
              </a:ext>
            </a:extLst>
          </p:cNvPr>
          <p:cNvSpPr>
            <a:spLocks noEditPoints="1"/>
          </p:cNvSpPr>
          <p:nvPr/>
        </p:nvSpPr>
        <p:spPr bwMode="auto">
          <a:xfrm>
            <a:off x="6936233" y="1976438"/>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A45D6E0B-8C61-4995-A426-AF4C3B57DA70}"/>
              </a:ext>
            </a:extLst>
          </p:cNvPr>
          <p:cNvSpPr>
            <a:spLocks noEditPoints="1"/>
          </p:cNvSpPr>
          <p:nvPr/>
        </p:nvSpPr>
        <p:spPr bwMode="auto">
          <a:xfrm>
            <a:off x="3400871" y="3141663"/>
            <a:ext cx="895350" cy="352425"/>
          </a:xfrm>
          <a:custGeom>
            <a:avLst/>
            <a:gdLst>
              <a:gd name="T0" fmla="*/ 521 w 564"/>
              <a:gd name="T1" fmla="*/ 156 h 222"/>
              <a:gd name="T2" fmla="*/ 515 w 564"/>
              <a:gd name="T3" fmla="*/ 157 h 222"/>
              <a:gd name="T4" fmla="*/ 511 w 564"/>
              <a:gd name="T5" fmla="*/ 160 h 222"/>
              <a:gd name="T6" fmla="*/ 506 w 564"/>
              <a:gd name="T7" fmla="*/ 163 h 222"/>
              <a:gd name="T8" fmla="*/ 502 w 564"/>
              <a:gd name="T9" fmla="*/ 168 h 222"/>
              <a:gd name="T10" fmla="*/ 499 w 564"/>
              <a:gd name="T11" fmla="*/ 174 h 222"/>
              <a:gd name="T12" fmla="*/ 497 w 564"/>
              <a:gd name="T13" fmla="*/ 179 h 222"/>
              <a:gd name="T14" fmla="*/ 496 w 564"/>
              <a:gd name="T15" fmla="*/ 185 h 222"/>
              <a:gd name="T16" fmla="*/ 497 w 564"/>
              <a:gd name="T17" fmla="*/ 192 h 222"/>
              <a:gd name="T18" fmla="*/ 499 w 564"/>
              <a:gd name="T19" fmla="*/ 197 h 222"/>
              <a:gd name="T20" fmla="*/ 502 w 564"/>
              <a:gd name="T21" fmla="*/ 202 h 222"/>
              <a:gd name="T22" fmla="*/ 506 w 564"/>
              <a:gd name="T23" fmla="*/ 206 h 222"/>
              <a:gd name="T24" fmla="*/ 511 w 564"/>
              <a:gd name="T25" fmla="*/ 210 h 222"/>
              <a:gd name="T26" fmla="*/ 516 w 564"/>
              <a:gd name="T27" fmla="*/ 213 h 222"/>
              <a:gd name="T28" fmla="*/ 522 w 564"/>
              <a:gd name="T29" fmla="*/ 214 h 222"/>
              <a:gd name="T30" fmla="*/ 528 w 564"/>
              <a:gd name="T31" fmla="*/ 214 h 222"/>
              <a:gd name="T32" fmla="*/ 534 w 564"/>
              <a:gd name="T33" fmla="*/ 213 h 222"/>
              <a:gd name="T34" fmla="*/ 540 w 564"/>
              <a:gd name="T35" fmla="*/ 212 h 222"/>
              <a:gd name="T36" fmla="*/ 544 w 564"/>
              <a:gd name="T37" fmla="*/ 209 h 222"/>
              <a:gd name="T38" fmla="*/ 549 w 564"/>
              <a:gd name="T39" fmla="*/ 204 h 222"/>
              <a:gd name="T40" fmla="*/ 552 w 564"/>
              <a:gd name="T41" fmla="*/ 200 h 222"/>
              <a:gd name="T42" fmla="*/ 555 w 564"/>
              <a:gd name="T43" fmla="*/ 194 h 222"/>
              <a:gd name="T44" fmla="*/ 556 w 564"/>
              <a:gd name="T45" fmla="*/ 188 h 222"/>
              <a:gd name="T46" fmla="*/ 556 w 564"/>
              <a:gd name="T47" fmla="*/ 182 h 222"/>
              <a:gd name="T48" fmla="*/ 555 w 564"/>
              <a:gd name="T49" fmla="*/ 176 h 222"/>
              <a:gd name="T50" fmla="*/ 552 w 564"/>
              <a:gd name="T51" fmla="*/ 170 h 222"/>
              <a:gd name="T52" fmla="*/ 549 w 564"/>
              <a:gd name="T53" fmla="*/ 166 h 222"/>
              <a:gd name="T54" fmla="*/ 544 w 564"/>
              <a:gd name="T55" fmla="*/ 161 h 222"/>
              <a:gd name="T56" fmla="*/ 539 w 564"/>
              <a:gd name="T57" fmla="*/ 158 h 222"/>
              <a:gd name="T58" fmla="*/ 534 w 564"/>
              <a:gd name="T59" fmla="*/ 157 h 222"/>
              <a:gd name="T60" fmla="*/ 528 w 564"/>
              <a:gd name="T61" fmla="*/ 156 h 222"/>
              <a:gd name="T62" fmla="*/ 489 w 564"/>
              <a:gd name="T63" fmla="*/ 176 h 222"/>
              <a:gd name="T64" fmla="*/ 493 w 564"/>
              <a:gd name="T65" fmla="*/ 169 h 222"/>
              <a:gd name="T66" fmla="*/ 496 w 564"/>
              <a:gd name="T67" fmla="*/ 162 h 222"/>
              <a:gd name="T68" fmla="*/ 502 w 564"/>
              <a:gd name="T69" fmla="*/ 157 h 222"/>
              <a:gd name="T70" fmla="*/ 507 w 564"/>
              <a:gd name="T71" fmla="*/ 152 h 222"/>
              <a:gd name="T72" fmla="*/ 514 w 564"/>
              <a:gd name="T73" fmla="*/ 149 h 222"/>
              <a:gd name="T74" fmla="*/ 522 w 564"/>
              <a:gd name="T75" fmla="*/ 148 h 222"/>
              <a:gd name="T76" fmla="*/ 530 w 564"/>
              <a:gd name="T77" fmla="*/ 148 h 222"/>
              <a:gd name="T78" fmla="*/ 538 w 564"/>
              <a:gd name="T79" fmla="*/ 149 h 222"/>
              <a:gd name="T80" fmla="*/ 544 w 564"/>
              <a:gd name="T81" fmla="*/ 152 h 222"/>
              <a:gd name="T82" fmla="*/ 550 w 564"/>
              <a:gd name="T83" fmla="*/ 156 h 222"/>
              <a:gd name="T84" fmla="*/ 556 w 564"/>
              <a:gd name="T85" fmla="*/ 161 h 222"/>
              <a:gd name="T86" fmla="*/ 559 w 564"/>
              <a:gd name="T87" fmla="*/ 168 h 222"/>
              <a:gd name="T88" fmla="*/ 562 w 564"/>
              <a:gd name="T89" fmla="*/ 175 h 222"/>
              <a:gd name="T90" fmla="*/ 564 w 564"/>
              <a:gd name="T91" fmla="*/ 183 h 222"/>
              <a:gd name="T92" fmla="*/ 564 w 564"/>
              <a:gd name="T93" fmla="*/ 191 h 222"/>
              <a:gd name="T94" fmla="*/ 561 w 564"/>
              <a:gd name="T95" fmla="*/ 197 h 222"/>
              <a:gd name="T96" fmla="*/ 558 w 564"/>
              <a:gd name="T97" fmla="*/ 204 h 222"/>
              <a:gd name="T98" fmla="*/ 553 w 564"/>
              <a:gd name="T99" fmla="*/ 211 h 222"/>
              <a:gd name="T100" fmla="*/ 548 w 564"/>
              <a:gd name="T101" fmla="*/ 215 h 222"/>
              <a:gd name="T102" fmla="*/ 542 w 564"/>
              <a:gd name="T103" fmla="*/ 219 h 222"/>
              <a:gd name="T104" fmla="*/ 534 w 564"/>
              <a:gd name="T105" fmla="*/ 222 h 222"/>
              <a:gd name="T106" fmla="*/ 526 w 564"/>
              <a:gd name="T107" fmla="*/ 222 h 222"/>
              <a:gd name="T108" fmla="*/ 519 w 564"/>
              <a:gd name="T109" fmla="*/ 222 h 222"/>
              <a:gd name="T110" fmla="*/ 512 w 564"/>
              <a:gd name="T111" fmla="*/ 220 h 222"/>
              <a:gd name="T112" fmla="*/ 505 w 564"/>
              <a:gd name="T113" fmla="*/ 216 h 222"/>
              <a:gd name="T114" fmla="*/ 499 w 564"/>
              <a:gd name="T115" fmla="*/ 211 h 222"/>
              <a:gd name="T116" fmla="*/ 495 w 564"/>
              <a:gd name="T117" fmla="*/ 205 h 222"/>
              <a:gd name="T118" fmla="*/ 491 w 564"/>
              <a:gd name="T119" fmla="*/ 198 h 222"/>
              <a:gd name="T120" fmla="*/ 489 w 564"/>
              <a:gd name="T121" fmla="*/ 192 h 222"/>
              <a:gd name="T122" fmla="*/ 353 w 564"/>
              <a:gd name="T123" fmla="*/ 182 h 222"/>
              <a:gd name="T124" fmla="*/ 70 w 564"/>
              <a:gd name="T125" fmla="*/ 18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4" h="222">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EC7D11F4-EA51-4713-A55E-6B14594DDC56}"/>
              </a:ext>
            </a:extLst>
          </p:cNvPr>
          <p:cNvSpPr>
            <a:spLocks noEditPoints="1"/>
          </p:cNvSpPr>
          <p:nvPr/>
        </p:nvSpPr>
        <p:spPr bwMode="auto">
          <a:xfrm>
            <a:off x="3480246" y="4173538"/>
            <a:ext cx="815975" cy="120650"/>
          </a:xfrm>
          <a:custGeom>
            <a:avLst/>
            <a:gdLst>
              <a:gd name="T0" fmla="*/ 471 w 514"/>
              <a:gd name="T1" fmla="*/ 9 h 76"/>
              <a:gd name="T2" fmla="*/ 465 w 514"/>
              <a:gd name="T3" fmla="*/ 10 h 76"/>
              <a:gd name="T4" fmla="*/ 461 w 514"/>
              <a:gd name="T5" fmla="*/ 12 h 76"/>
              <a:gd name="T6" fmla="*/ 456 w 514"/>
              <a:gd name="T7" fmla="*/ 17 h 76"/>
              <a:gd name="T8" fmla="*/ 452 w 514"/>
              <a:gd name="T9" fmla="*/ 21 h 76"/>
              <a:gd name="T10" fmla="*/ 449 w 514"/>
              <a:gd name="T11" fmla="*/ 26 h 76"/>
              <a:gd name="T12" fmla="*/ 447 w 514"/>
              <a:gd name="T13" fmla="*/ 32 h 76"/>
              <a:gd name="T14" fmla="*/ 446 w 514"/>
              <a:gd name="T15" fmla="*/ 38 h 76"/>
              <a:gd name="T16" fmla="*/ 447 w 514"/>
              <a:gd name="T17" fmla="*/ 44 h 76"/>
              <a:gd name="T18" fmla="*/ 449 w 514"/>
              <a:gd name="T19" fmla="*/ 50 h 76"/>
              <a:gd name="T20" fmla="*/ 452 w 514"/>
              <a:gd name="T21" fmla="*/ 55 h 76"/>
              <a:gd name="T22" fmla="*/ 456 w 514"/>
              <a:gd name="T23" fmla="*/ 60 h 76"/>
              <a:gd name="T24" fmla="*/ 461 w 514"/>
              <a:gd name="T25" fmla="*/ 63 h 76"/>
              <a:gd name="T26" fmla="*/ 466 w 514"/>
              <a:gd name="T27" fmla="*/ 65 h 76"/>
              <a:gd name="T28" fmla="*/ 472 w 514"/>
              <a:gd name="T29" fmla="*/ 68 h 76"/>
              <a:gd name="T30" fmla="*/ 478 w 514"/>
              <a:gd name="T31" fmla="*/ 68 h 76"/>
              <a:gd name="T32" fmla="*/ 484 w 514"/>
              <a:gd name="T33" fmla="*/ 66 h 76"/>
              <a:gd name="T34" fmla="*/ 490 w 514"/>
              <a:gd name="T35" fmla="*/ 64 h 76"/>
              <a:gd name="T36" fmla="*/ 494 w 514"/>
              <a:gd name="T37" fmla="*/ 61 h 76"/>
              <a:gd name="T38" fmla="*/ 499 w 514"/>
              <a:gd name="T39" fmla="*/ 57 h 76"/>
              <a:gd name="T40" fmla="*/ 502 w 514"/>
              <a:gd name="T41" fmla="*/ 52 h 76"/>
              <a:gd name="T42" fmla="*/ 505 w 514"/>
              <a:gd name="T43" fmla="*/ 47 h 76"/>
              <a:gd name="T44" fmla="*/ 506 w 514"/>
              <a:gd name="T45" fmla="*/ 41 h 76"/>
              <a:gd name="T46" fmla="*/ 506 w 514"/>
              <a:gd name="T47" fmla="*/ 35 h 76"/>
              <a:gd name="T48" fmla="*/ 505 w 514"/>
              <a:gd name="T49" fmla="*/ 28 h 76"/>
              <a:gd name="T50" fmla="*/ 502 w 514"/>
              <a:gd name="T51" fmla="*/ 24 h 76"/>
              <a:gd name="T52" fmla="*/ 499 w 514"/>
              <a:gd name="T53" fmla="*/ 18 h 76"/>
              <a:gd name="T54" fmla="*/ 494 w 514"/>
              <a:gd name="T55" fmla="*/ 15 h 76"/>
              <a:gd name="T56" fmla="*/ 489 w 514"/>
              <a:gd name="T57" fmla="*/ 11 h 76"/>
              <a:gd name="T58" fmla="*/ 484 w 514"/>
              <a:gd name="T59" fmla="*/ 9 h 76"/>
              <a:gd name="T60" fmla="*/ 478 w 514"/>
              <a:gd name="T61" fmla="*/ 8 h 76"/>
              <a:gd name="T62" fmla="*/ 439 w 514"/>
              <a:gd name="T63" fmla="*/ 28 h 76"/>
              <a:gd name="T64" fmla="*/ 443 w 514"/>
              <a:gd name="T65" fmla="*/ 21 h 76"/>
              <a:gd name="T66" fmla="*/ 446 w 514"/>
              <a:gd name="T67" fmla="*/ 15 h 76"/>
              <a:gd name="T68" fmla="*/ 452 w 514"/>
              <a:gd name="T69" fmla="*/ 10 h 76"/>
              <a:gd name="T70" fmla="*/ 457 w 514"/>
              <a:gd name="T71" fmla="*/ 6 h 76"/>
              <a:gd name="T72" fmla="*/ 464 w 514"/>
              <a:gd name="T73" fmla="*/ 2 h 76"/>
              <a:gd name="T74" fmla="*/ 472 w 514"/>
              <a:gd name="T75" fmla="*/ 0 h 76"/>
              <a:gd name="T76" fmla="*/ 480 w 514"/>
              <a:gd name="T77" fmla="*/ 0 h 76"/>
              <a:gd name="T78" fmla="*/ 488 w 514"/>
              <a:gd name="T79" fmla="*/ 2 h 76"/>
              <a:gd name="T80" fmla="*/ 494 w 514"/>
              <a:gd name="T81" fmla="*/ 5 h 76"/>
              <a:gd name="T82" fmla="*/ 500 w 514"/>
              <a:gd name="T83" fmla="*/ 9 h 76"/>
              <a:gd name="T84" fmla="*/ 506 w 514"/>
              <a:gd name="T85" fmla="*/ 15 h 76"/>
              <a:gd name="T86" fmla="*/ 509 w 514"/>
              <a:gd name="T87" fmla="*/ 20 h 76"/>
              <a:gd name="T88" fmla="*/ 512 w 514"/>
              <a:gd name="T89" fmla="*/ 27 h 76"/>
              <a:gd name="T90" fmla="*/ 514 w 514"/>
              <a:gd name="T91" fmla="*/ 35 h 76"/>
              <a:gd name="T92" fmla="*/ 514 w 514"/>
              <a:gd name="T93" fmla="*/ 43 h 76"/>
              <a:gd name="T94" fmla="*/ 511 w 514"/>
              <a:gd name="T95" fmla="*/ 51 h 76"/>
              <a:gd name="T96" fmla="*/ 508 w 514"/>
              <a:gd name="T97" fmla="*/ 57 h 76"/>
              <a:gd name="T98" fmla="*/ 503 w 514"/>
              <a:gd name="T99" fmla="*/ 63 h 76"/>
              <a:gd name="T100" fmla="*/ 498 w 514"/>
              <a:gd name="T101" fmla="*/ 69 h 76"/>
              <a:gd name="T102" fmla="*/ 492 w 514"/>
              <a:gd name="T103" fmla="*/ 72 h 76"/>
              <a:gd name="T104" fmla="*/ 484 w 514"/>
              <a:gd name="T105" fmla="*/ 74 h 76"/>
              <a:gd name="T106" fmla="*/ 476 w 514"/>
              <a:gd name="T107" fmla="*/ 76 h 76"/>
              <a:gd name="T108" fmla="*/ 469 w 514"/>
              <a:gd name="T109" fmla="*/ 74 h 76"/>
              <a:gd name="T110" fmla="*/ 462 w 514"/>
              <a:gd name="T111" fmla="*/ 72 h 76"/>
              <a:gd name="T112" fmla="*/ 455 w 514"/>
              <a:gd name="T113" fmla="*/ 69 h 76"/>
              <a:gd name="T114" fmla="*/ 449 w 514"/>
              <a:gd name="T115" fmla="*/ 64 h 76"/>
              <a:gd name="T116" fmla="*/ 445 w 514"/>
              <a:gd name="T117" fmla="*/ 59 h 76"/>
              <a:gd name="T118" fmla="*/ 441 w 514"/>
              <a:gd name="T119" fmla="*/ 52 h 76"/>
              <a:gd name="T120" fmla="*/ 439 w 514"/>
              <a:gd name="T121" fmla="*/ 44 h 76"/>
              <a:gd name="T122" fmla="*/ 299 w 514"/>
              <a:gd name="T123"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chemeClr val="accent1">
                <a:lumMod val="75000"/>
              </a:schemeClr>
            </a:solidFill>
          </a:ln>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794FB12A-160E-427D-B327-E152F69B78A8}"/>
              </a:ext>
            </a:extLst>
          </p:cNvPr>
          <p:cNvSpPr>
            <a:spLocks noEditPoints="1"/>
          </p:cNvSpPr>
          <p:nvPr/>
        </p:nvSpPr>
        <p:spPr bwMode="auto">
          <a:xfrm>
            <a:off x="7555358" y="5302250"/>
            <a:ext cx="738188" cy="522287"/>
          </a:xfrm>
          <a:custGeom>
            <a:avLst/>
            <a:gdLst>
              <a:gd name="T0" fmla="*/ 8 w 465"/>
              <a:gd name="T1" fmla="*/ 43 h 329"/>
              <a:gd name="T2" fmla="*/ 10 w 465"/>
              <a:gd name="T3" fmla="*/ 48 h 329"/>
              <a:gd name="T4" fmla="*/ 12 w 465"/>
              <a:gd name="T5" fmla="*/ 54 h 329"/>
              <a:gd name="T6" fmla="*/ 17 w 465"/>
              <a:gd name="T7" fmla="*/ 58 h 329"/>
              <a:gd name="T8" fmla="*/ 21 w 465"/>
              <a:gd name="T9" fmla="*/ 63 h 329"/>
              <a:gd name="T10" fmla="*/ 27 w 465"/>
              <a:gd name="T11" fmla="*/ 65 h 329"/>
              <a:gd name="T12" fmla="*/ 33 w 465"/>
              <a:gd name="T13" fmla="*/ 66 h 329"/>
              <a:gd name="T14" fmla="*/ 39 w 465"/>
              <a:gd name="T15" fmla="*/ 67 h 329"/>
              <a:gd name="T16" fmla="*/ 45 w 465"/>
              <a:gd name="T17" fmla="*/ 66 h 329"/>
              <a:gd name="T18" fmla="*/ 51 w 465"/>
              <a:gd name="T19" fmla="*/ 64 h 329"/>
              <a:gd name="T20" fmla="*/ 56 w 465"/>
              <a:gd name="T21" fmla="*/ 61 h 329"/>
              <a:gd name="T22" fmla="*/ 61 w 465"/>
              <a:gd name="T23" fmla="*/ 56 h 329"/>
              <a:gd name="T24" fmla="*/ 64 w 465"/>
              <a:gd name="T25" fmla="*/ 52 h 329"/>
              <a:gd name="T26" fmla="*/ 66 w 465"/>
              <a:gd name="T27" fmla="*/ 45 h 329"/>
              <a:gd name="T28" fmla="*/ 66 w 465"/>
              <a:gd name="T29" fmla="*/ 39 h 329"/>
              <a:gd name="T30" fmla="*/ 66 w 465"/>
              <a:gd name="T31" fmla="*/ 32 h 329"/>
              <a:gd name="T32" fmla="*/ 65 w 465"/>
              <a:gd name="T33" fmla="*/ 27 h 329"/>
              <a:gd name="T34" fmla="*/ 62 w 465"/>
              <a:gd name="T35" fmla="*/ 21 h 329"/>
              <a:gd name="T36" fmla="*/ 59 w 465"/>
              <a:gd name="T37" fmla="*/ 17 h 329"/>
              <a:gd name="T38" fmla="*/ 54 w 465"/>
              <a:gd name="T39" fmla="*/ 12 h 329"/>
              <a:gd name="T40" fmla="*/ 48 w 465"/>
              <a:gd name="T41" fmla="*/ 10 h 329"/>
              <a:gd name="T42" fmla="*/ 43 w 465"/>
              <a:gd name="T43" fmla="*/ 8 h 329"/>
              <a:gd name="T44" fmla="*/ 36 w 465"/>
              <a:gd name="T45" fmla="*/ 8 h 329"/>
              <a:gd name="T46" fmla="*/ 29 w 465"/>
              <a:gd name="T47" fmla="*/ 9 h 329"/>
              <a:gd name="T48" fmla="*/ 24 w 465"/>
              <a:gd name="T49" fmla="*/ 11 h 329"/>
              <a:gd name="T50" fmla="*/ 19 w 465"/>
              <a:gd name="T51" fmla="*/ 14 h 329"/>
              <a:gd name="T52" fmla="*/ 15 w 465"/>
              <a:gd name="T53" fmla="*/ 19 h 329"/>
              <a:gd name="T54" fmla="*/ 11 w 465"/>
              <a:gd name="T55" fmla="*/ 23 h 329"/>
              <a:gd name="T56" fmla="*/ 9 w 465"/>
              <a:gd name="T57" fmla="*/ 29 h 329"/>
              <a:gd name="T58" fmla="*/ 8 w 465"/>
              <a:gd name="T59" fmla="*/ 36 h 329"/>
              <a:gd name="T60" fmla="*/ 33 w 465"/>
              <a:gd name="T61" fmla="*/ 75 h 329"/>
              <a:gd name="T62" fmla="*/ 25 w 465"/>
              <a:gd name="T63" fmla="*/ 73 h 329"/>
              <a:gd name="T64" fmla="*/ 18 w 465"/>
              <a:gd name="T65" fmla="*/ 70 h 329"/>
              <a:gd name="T66" fmla="*/ 11 w 465"/>
              <a:gd name="T67" fmla="*/ 65 h 329"/>
              <a:gd name="T68" fmla="*/ 7 w 465"/>
              <a:gd name="T69" fmla="*/ 59 h 329"/>
              <a:gd name="T70" fmla="*/ 2 w 465"/>
              <a:gd name="T71" fmla="*/ 53 h 329"/>
              <a:gd name="T72" fmla="*/ 0 w 465"/>
              <a:gd name="T73" fmla="*/ 45 h 329"/>
              <a:gd name="T74" fmla="*/ 0 w 465"/>
              <a:gd name="T75" fmla="*/ 37 h 329"/>
              <a:gd name="T76" fmla="*/ 1 w 465"/>
              <a:gd name="T77" fmla="*/ 29 h 329"/>
              <a:gd name="T78" fmla="*/ 3 w 465"/>
              <a:gd name="T79" fmla="*/ 21 h 329"/>
              <a:gd name="T80" fmla="*/ 7 w 465"/>
              <a:gd name="T81" fmla="*/ 14 h 329"/>
              <a:gd name="T82" fmla="*/ 12 w 465"/>
              <a:gd name="T83" fmla="*/ 9 h 329"/>
              <a:gd name="T84" fmla="*/ 19 w 465"/>
              <a:gd name="T85" fmla="*/ 4 h 329"/>
              <a:gd name="T86" fmla="*/ 26 w 465"/>
              <a:gd name="T87" fmla="*/ 2 h 329"/>
              <a:gd name="T88" fmla="*/ 34 w 465"/>
              <a:gd name="T89" fmla="*/ 0 h 329"/>
              <a:gd name="T90" fmla="*/ 42 w 465"/>
              <a:gd name="T91" fmla="*/ 0 h 329"/>
              <a:gd name="T92" fmla="*/ 50 w 465"/>
              <a:gd name="T93" fmla="*/ 2 h 329"/>
              <a:gd name="T94" fmla="*/ 56 w 465"/>
              <a:gd name="T95" fmla="*/ 5 h 329"/>
              <a:gd name="T96" fmla="*/ 63 w 465"/>
              <a:gd name="T97" fmla="*/ 10 h 329"/>
              <a:gd name="T98" fmla="*/ 68 w 465"/>
              <a:gd name="T99" fmla="*/ 15 h 329"/>
              <a:gd name="T100" fmla="*/ 72 w 465"/>
              <a:gd name="T101" fmla="*/ 22 h 329"/>
              <a:gd name="T102" fmla="*/ 74 w 465"/>
              <a:gd name="T103" fmla="*/ 30 h 329"/>
              <a:gd name="T104" fmla="*/ 74 w 465"/>
              <a:gd name="T105" fmla="*/ 38 h 329"/>
              <a:gd name="T106" fmla="*/ 74 w 465"/>
              <a:gd name="T107" fmla="*/ 46 h 329"/>
              <a:gd name="T108" fmla="*/ 71 w 465"/>
              <a:gd name="T109" fmla="*/ 53 h 329"/>
              <a:gd name="T110" fmla="*/ 68 w 465"/>
              <a:gd name="T111" fmla="*/ 59 h 329"/>
              <a:gd name="T112" fmla="*/ 62 w 465"/>
              <a:gd name="T113" fmla="*/ 65 h 329"/>
              <a:gd name="T114" fmla="*/ 56 w 465"/>
              <a:gd name="T115" fmla="*/ 70 h 329"/>
              <a:gd name="T116" fmla="*/ 50 w 465"/>
              <a:gd name="T117" fmla="*/ 73 h 329"/>
              <a:gd name="T118" fmla="*/ 42 w 465"/>
              <a:gd name="T119" fmla="*/ 75 h 329"/>
              <a:gd name="T120" fmla="*/ 34 w 465"/>
              <a:gd name="T121" fmla="*/ 188 h 329"/>
              <a:gd name="T122" fmla="*/ 135 w 465"/>
              <a:gd name="T123" fmla="*/ 329 h 329"/>
              <a:gd name="T124" fmla="*/ 403 w 465"/>
              <a:gd name="T125" fmla="*/ 32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5" h="329">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a:solidFill>
              <a:schemeClr val="accent1">
                <a:lumMod val="90000"/>
              </a:schemeClr>
            </a:solidFill>
          </a:ln>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6F60578B-3CE5-44FD-BACE-0057E9ED854E}"/>
              </a:ext>
            </a:extLst>
          </p:cNvPr>
          <p:cNvSpPr>
            <a:spLocks noEditPoints="1"/>
          </p:cNvSpPr>
          <p:nvPr/>
        </p:nvSpPr>
        <p:spPr bwMode="auto">
          <a:xfrm>
            <a:off x="7914133" y="4156075"/>
            <a:ext cx="822325" cy="117475"/>
          </a:xfrm>
          <a:custGeom>
            <a:avLst/>
            <a:gdLst>
              <a:gd name="T0" fmla="*/ 43 w 518"/>
              <a:gd name="T1" fmla="*/ 66 h 74"/>
              <a:gd name="T2" fmla="*/ 49 w 518"/>
              <a:gd name="T3" fmla="*/ 65 h 74"/>
              <a:gd name="T4" fmla="*/ 54 w 518"/>
              <a:gd name="T5" fmla="*/ 62 h 74"/>
              <a:gd name="T6" fmla="*/ 59 w 518"/>
              <a:gd name="T7" fmla="*/ 58 h 74"/>
              <a:gd name="T8" fmla="*/ 63 w 518"/>
              <a:gd name="T9" fmla="*/ 54 h 74"/>
              <a:gd name="T10" fmla="*/ 66 w 518"/>
              <a:gd name="T11" fmla="*/ 48 h 74"/>
              <a:gd name="T12" fmla="*/ 68 w 518"/>
              <a:gd name="T13" fmla="*/ 43 h 74"/>
              <a:gd name="T14" fmla="*/ 68 w 518"/>
              <a:gd name="T15" fmla="*/ 37 h 74"/>
              <a:gd name="T16" fmla="*/ 68 w 518"/>
              <a:gd name="T17" fmla="*/ 30 h 74"/>
              <a:gd name="T18" fmla="*/ 66 w 518"/>
              <a:gd name="T19" fmla="*/ 25 h 74"/>
              <a:gd name="T20" fmla="*/ 62 w 518"/>
              <a:gd name="T21" fmla="*/ 20 h 74"/>
              <a:gd name="T22" fmla="*/ 59 w 518"/>
              <a:gd name="T23" fmla="*/ 16 h 74"/>
              <a:gd name="T24" fmla="*/ 54 w 518"/>
              <a:gd name="T25" fmla="*/ 12 h 74"/>
              <a:gd name="T26" fmla="*/ 49 w 518"/>
              <a:gd name="T27" fmla="*/ 9 h 74"/>
              <a:gd name="T28" fmla="*/ 43 w 518"/>
              <a:gd name="T29" fmla="*/ 8 h 74"/>
              <a:gd name="T30" fmla="*/ 36 w 518"/>
              <a:gd name="T31" fmla="*/ 8 h 74"/>
              <a:gd name="T32" fmla="*/ 31 w 518"/>
              <a:gd name="T33" fmla="*/ 9 h 74"/>
              <a:gd name="T34" fmla="*/ 25 w 518"/>
              <a:gd name="T35" fmla="*/ 11 h 74"/>
              <a:gd name="T36" fmla="*/ 21 w 518"/>
              <a:gd name="T37" fmla="*/ 13 h 74"/>
              <a:gd name="T38" fmla="*/ 16 w 518"/>
              <a:gd name="T39" fmla="*/ 18 h 74"/>
              <a:gd name="T40" fmla="*/ 13 w 518"/>
              <a:gd name="T41" fmla="*/ 22 h 74"/>
              <a:gd name="T42" fmla="*/ 10 w 518"/>
              <a:gd name="T43" fmla="*/ 28 h 74"/>
              <a:gd name="T44" fmla="*/ 9 w 518"/>
              <a:gd name="T45" fmla="*/ 34 h 74"/>
              <a:gd name="T46" fmla="*/ 9 w 518"/>
              <a:gd name="T47" fmla="*/ 40 h 74"/>
              <a:gd name="T48" fmla="*/ 10 w 518"/>
              <a:gd name="T49" fmla="*/ 46 h 74"/>
              <a:gd name="T50" fmla="*/ 13 w 518"/>
              <a:gd name="T51" fmla="*/ 52 h 74"/>
              <a:gd name="T52" fmla="*/ 16 w 518"/>
              <a:gd name="T53" fmla="*/ 56 h 74"/>
              <a:gd name="T54" fmla="*/ 21 w 518"/>
              <a:gd name="T55" fmla="*/ 61 h 74"/>
              <a:gd name="T56" fmla="*/ 25 w 518"/>
              <a:gd name="T57" fmla="*/ 64 h 74"/>
              <a:gd name="T58" fmla="*/ 31 w 518"/>
              <a:gd name="T59" fmla="*/ 66 h 74"/>
              <a:gd name="T60" fmla="*/ 37 w 518"/>
              <a:gd name="T61" fmla="*/ 66 h 74"/>
              <a:gd name="T62" fmla="*/ 76 w 518"/>
              <a:gd name="T63" fmla="*/ 43 h 74"/>
              <a:gd name="T64" fmla="*/ 73 w 518"/>
              <a:gd name="T65" fmla="*/ 50 h 74"/>
              <a:gd name="T66" fmla="*/ 70 w 518"/>
              <a:gd name="T67" fmla="*/ 57 h 74"/>
              <a:gd name="T68" fmla="*/ 66 w 518"/>
              <a:gd name="T69" fmla="*/ 63 h 74"/>
              <a:gd name="T70" fmla="*/ 60 w 518"/>
              <a:gd name="T71" fmla="*/ 67 h 74"/>
              <a:gd name="T72" fmla="*/ 54 w 518"/>
              <a:gd name="T73" fmla="*/ 72 h 74"/>
              <a:gd name="T74" fmla="*/ 46 w 518"/>
              <a:gd name="T75" fmla="*/ 74 h 74"/>
              <a:gd name="T76" fmla="*/ 39 w 518"/>
              <a:gd name="T77" fmla="*/ 74 h 74"/>
              <a:gd name="T78" fmla="*/ 31 w 518"/>
              <a:gd name="T79" fmla="*/ 74 h 74"/>
              <a:gd name="T80" fmla="*/ 24 w 518"/>
              <a:gd name="T81" fmla="*/ 72 h 74"/>
              <a:gd name="T82" fmla="*/ 17 w 518"/>
              <a:gd name="T83" fmla="*/ 68 h 74"/>
              <a:gd name="T84" fmla="*/ 12 w 518"/>
              <a:gd name="T85" fmla="*/ 63 h 74"/>
              <a:gd name="T86" fmla="*/ 7 w 518"/>
              <a:gd name="T87" fmla="*/ 57 h 74"/>
              <a:gd name="T88" fmla="*/ 4 w 518"/>
              <a:gd name="T89" fmla="*/ 50 h 74"/>
              <a:gd name="T90" fmla="*/ 1 w 518"/>
              <a:gd name="T91" fmla="*/ 44 h 74"/>
              <a:gd name="T92" fmla="*/ 0 w 518"/>
              <a:gd name="T93" fmla="*/ 36 h 74"/>
              <a:gd name="T94" fmla="*/ 1 w 518"/>
              <a:gd name="T95" fmla="*/ 28 h 74"/>
              <a:gd name="T96" fmla="*/ 5 w 518"/>
              <a:gd name="T97" fmla="*/ 21 h 74"/>
              <a:gd name="T98" fmla="*/ 8 w 518"/>
              <a:gd name="T99" fmla="*/ 14 h 74"/>
              <a:gd name="T100" fmla="*/ 14 w 518"/>
              <a:gd name="T101" fmla="*/ 9 h 74"/>
              <a:gd name="T102" fmla="*/ 19 w 518"/>
              <a:gd name="T103" fmla="*/ 4 h 74"/>
              <a:gd name="T104" fmla="*/ 26 w 518"/>
              <a:gd name="T105" fmla="*/ 1 h 74"/>
              <a:gd name="T106" fmla="*/ 34 w 518"/>
              <a:gd name="T107" fmla="*/ 0 h 74"/>
              <a:gd name="T108" fmla="*/ 42 w 518"/>
              <a:gd name="T109" fmla="*/ 0 h 74"/>
              <a:gd name="T110" fmla="*/ 50 w 518"/>
              <a:gd name="T111" fmla="*/ 1 h 74"/>
              <a:gd name="T112" fmla="*/ 57 w 518"/>
              <a:gd name="T113" fmla="*/ 4 h 74"/>
              <a:gd name="T114" fmla="*/ 62 w 518"/>
              <a:gd name="T115" fmla="*/ 8 h 74"/>
              <a:gd name="T116" fmla="*/ 68 w 518"/>
              <a:gd name="T117" fmla="*/ 13 h 74"/>
              <a:gd name="T118" fmla="*/ 72 w 518"/>
              <a:gd name="T119" fmla="*/ 20 h 74"/>
              <a:gd name="T120" fmla="*/ 75 w 518"/>
              <a:gd name="T121" fmla="*/ 27 h 74"/>
              <a:gd name="T122" fmla="*/ 76 w 518"/>
              <a:gd name="T123" fmla="*/ 35 h 74"/>
              <a:gd name="T124" fmla="*/ 236 w 518"/>
              <a:gd name="T125" fmla="*/ 3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chemeClr val="accent6">
                <a:lumMod val="60000"/>
                <a:lumOff val="40000"/>
              </a:schemeClr>
            </a:solidFill>
          </a:ln>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AA8EB988-BD6F-484D-A54D-83015AE5E44E}"/>
              </a:ext>
            </a:extLst>
          </p:cNvPr>
          <p:cNvSpPr>
            <a:spLocks noEditPoints="1"/>
          </p:cNvSpPr>
          <p:nvPr/>
        </p:nvSpPr>
        <p:spPr bwMode="auto">
          <a:xfrm>
            <a:off x="7914133" y="3128963"/>
            <a:ext cx="847725" cy="334962"/>
          </a:xfrm>
          <a:custGeom>
            <a:avLst/>
            <a:gdLst>
              <a:gd name="T0" fmla="*/ 43 w 534"/>
              <a:gd name="T1" fmla="*/ 203 h 211"/>
              <a:gd name="T2" fmla="*/ 50 w 534"/>
              <a:gd name="T3" fmla="*/ 201 h 211"/>
              <a:gd name="T4" fmla="*/ 54 w 534"/>
              <a:gd name="T5" fmla="*/ 197 h 211"/>
              <a:gd name="T6" fmla="*/ 60 w 534"/>
              <a:gd name="T7" fmla="*/ 194 h 211"/>
              <a:gd name="T8" fmla="*/ 63 w 534"/>
              <a:gd name="T9" fmla="*/ 190 h 211"/>
              <a:gd name="T10" fmla="*/ 66 w 534"/>
              <a:gd name="T11" fmla="*/ 184 h 211"/>
              <a:gd name="T12" fmla="*/ 68 w 534"/>
              <a:gd name="T13" fmla="*/ 178 h 211"/>
              <a:gd name="T14" fmla="*/ 68 w 534"/>
              <a:gd name="T15" fmla="*/ 171 h 211"/>
              <a:gd name="T16" fmla="*/ 67 w 534"/>
              <a:gd name="T17" fmla="*/ 165 h 211"/>
              <a:gd name="T18" fmla="*/ 64 w 534"/>
              <a:gd name="T19" fmla="*/ 159 h 211"/>
              <a:gd name="T20" fmla="*/ 61 w 534"/>
              <a:gd name="T21" fmla="*/ 155 h 211"/>
              <a:gd name="T22" fmla="*/ 57 w 534"/>
              <a:gd name="T23" fmla="*/ 150 h 211"/>
              <a:gd name="T24" fmla="*/ 52 w 534"/>
              <a:gd name="T25" fmla="*/ 147 h 211"/>
              <a:gd name="T26" fmla="*/ 46 w 534"/>
              <a:gd name="T27" fmla="*/ 144 h 211"/>
              <a:gd name="T28" fmla="*/ 40 w 534"/>
              <a:gd name="T29" fmla="*/ 143 h 211"/>
              <a:gd name="T30" fmla="*/ 34 w 534"/>
              <a:gd name="T31" fmla="*/ 144 h 211"/>
              <a:gd name="T32" fmla="*/ 27 w 534"/>
              <a:gd name="T33" fmla="*/ 146 h 211"/>
              <a:gd name="T34" fmla="*/ 23 w 534"/>
              <a:gd name="T35" fmla="*/ 148 h 211"/>
              <a:gd name="T36" fmla="*/ 17 w 534"/>
              <a:gd name="T37" fmla="*/ 152 h 211"/>
              <a:gd name="T38" fmla="*/ 14 w 534"/>
              <a:gd name="T39" fmla="*/ 157 h 211"/>
              <a:gd name="T40" fmla="*/ 10 w 534"/>
              <a:gd name="T41" fmla="*/ 162 h 211"/>
              <a:gd name="T42" fmla="*/ 9 w 534"/>
              <a:gd name="T43" fmla="*/ 168 h 211"/>
              <a:gd name="T44" fmla="*/ 9 w 534"/>
              <a:gd name="T45" fmla="*/ 175 h 211"/>
              <a:gd name="T46" fmla="*/ 9 w 534"/>
              <a:gd name="T47" fmla="*/ 181 h 211"/>
              <a:gd name="T48" fmla="*/ 12 w 534"/>
              <a:gd name="T49" fmla="*/ 186 h 211"/>
              <a:gd name="T50" fmla="*/ 15 w 534"/>
              <a:gd name="T51" fmla="*/ 192 h 211"/>
              <a:gd name="T52" fmla="*/ 19 w 534"/>
              <a:gd name="T53" fmla="*/ 196 h 211"/>
              <a:gd name="T54" fmla="*/ 24 w 534"/>
              <a:gd name="T55" fmla="*/ 200 h 211"/>
              <a:gd name="T56" fmla="*/ 31 w 534"/>
              <a:gd name="T57" fmla="*/ 202 h 211"/>
              <a:gd name="T58" fmla="*/ 36 w 534"/>
              <a:gd name="T59" fmla="*/ 203 h 211"/>
              <a:gd name="T60" fmla="*/ 76 w 534"/>
              <a:gd name="T61" fmla="*/ 178 h 211"/>
              <a:gd name="T62" fmla="*/ 73 w 534"/>
              <a:gd name="T63" fmla="*/ 186 h 211"/>
              <a:gd name="T64" fmla="*/ 70 w 534"/>
              <a:gd name="T65" fmla="*/ 193 h 211"/>
              <a:gd name="T66" fmla="*/ 66 w 534"/>
              <a:gd name="T67" fmla="*/ 199 h 211"/>
              <a:gd name="T68" fmla="*/ 60 w 534"/>
              <a:gd name="T69" fmla="*/ 204 h 211"/>
              <a:gd name="T70" fmla="*/ 53 w 534"/>
              <a:gd name="T71" fmla="*/ 208 h 211"/>
              <a:gd name="T72" fmla="*/ 45 w 534"/>
              <a:gd name="T73" fmla="*/ 210 h 211"/>
              <a:gd name="T74" fmla="*/ 37 w 534"/>
              <a:gd name="T75" fmla="*/ 211 h 211"/>
              <a:gd name="T76" fmla="*/ 30 w 534"/>
              <a:gd name="T77" fmla="*/ 210 h 211"/>
              <a:gd name="T78" fmla="*/ 23 w 534"/>
              <a:gd name="T79" fmla="*/ 208 h 211"/>
              <a:gd name="T80" fmla="*/ 16 w 534"/>
              <a:gd name="T81" fmla="*/ 203 h 211"/>
              <a:gd name="T82" fmla="*/ 10 w 534"/>
              <a:gd name="T83" fmla="*/ 199 h 211"/>
              <a:gd name="T84" fmla="*/ 6 w 534"/>
              <a:gd name="T85" fmla="*/ 192 h 211"/>
              <a:gd name="T86" fmla="*/ 3 w 534"/>
              <a:gd name="T87" fmla="*/ 185 h 211"/>
              <a:gd name="T88" fmla="*/ 1 w 534"/>
              <a:gd name="T89" fmla="*/ 177 h 211"/>
              <a:gd name="T90" fmla="*/ 1 w 534"/>
              <a:gd name="T91" fmla="*/ 168 h 211"/>
              <a:gd name="T92" fmla="*/ 3 w 534"/>
              <a:gd name="T93" fmla="*/ 161 h 211"/>
              <a:gd name="T94" fmla="*/ 6 w 534"/>
              <a:gd name="T95" fmla="*/ 153 h 211"/>
              <a:gd name="T96" fmla="*/ 10 w 534"/>
              <a:gd name="T97" fmla="*/ 148 h 211"/>
              <a:gd name="T98" fmla="*/ 16 w 534"/>
              <a:gd name="T99" fmla="*/ 142 h 211"/>
              <a:gd name="T100" fmla="*/ 23 w 534"/>
              <a:gd name="T101" fmla="*/ 139 h 211"/>
              <a:gd name="T102" fmla="*/ 31 w 534"/>
              <a:gd name="T103" fmla="*/ 137 h 211"/>
              <a:gd name="T104" fmla="*/ 39 w 534"/>
              <a:gd name="T105" fmla="*/ 135 h 211"/>
              <a:gd name="T106" fmla="*/ 46 w 534"/>
              <a:gd name="T107" fmla="*/ 137 h 211"/>
              <a:gd name="T108" fmla="*/ 54 w 534"/>
              <a:gd name="T109" fmla="*/ 139 h 211"/>
              <a:gd name="T110" fmla="*/ 61 w 534"/>
              <a:gd name="T111" fmla="*/ 143 h 211"/>
              <a:gd name="T112" fmla="*/ 67 w 534"/>
              <a:gd name="T113" fmla="*/ 148 h 211"/>
              <a:gd name="T114" fmla="*/ 71 w 534"/>
              <a:gd name="T115" fmla="*/ 155 h 211"/>
              <a:gd name="T116" fmla="*/ 75 w 534"/>
              <a:gd name="T117" fmla="*/ 161 h 211"/>
              <a:gd name="T118" fmla="*/ 76 w 534"/>
              <a:gd name="T119" fmla="*/ 169 h 211"/>
              <a:gd name="T120" fmla="*/ 188 w 534"/>
              <a:gd name="T121" fmla="*/ 177 h 211"/>
              <a:gd name="T122" fmla="*/ 456 w 534"/>
              <a:gd name="T123" fmla="*/ 16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4" h="211">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sp>
        <p:nvSpPr>
          <p:cNvPr id="136" name="TextBox 135">
            <a:extLst>
              <a:ext uri="{FF2B5EF4-FFF2-40B4-BE49-F238E27FC236}">
                <a16:creationId xmlns:a16="http://schemas.microsoft.com/office/drawing/2014/main" id="{C11D4891-BF01-449D-A0DB-E576DE2FFBA4}"/>
              </a:ext>
            </a:extLst>
          </p:cNvPr>
          <p:cNvSpPr txBox="1"/>
          <p:nvPr/>
        </p:nvSpPr>
        <p:spPr>
          <a:xfrm>
            <a:off x="5282405" y="403305"/>
            <a:ext cx="1627190" cy="215444"/>
          </a:xfrm>
          <a:prstGeom prst="rect">
            <a:avLst/>
          </a:prstGeom>
          <a:noFill/>
        </p:spPr>
        <p:txBody>
          <a:bodyPr wrap="square" lIns="0" tIns="0" rIns="0" bIns="0" rtlCol="0" anchor="b" anchorCtr="0">
            <a:spAutoFit/>
          </a:bodyPr>
          <a:lstStyle/>
          <a:p>
            <a:pPr algn="ctr"/>
            <a:r>
              <a:rPr lang="en-US" sz="1400" dirty="0" err="1">
                <a:solidFill>
                  <a:schemeClr val="accent5">
                    <a:lumMod val="75000"/>
                  </a:schemeClr>
                </a:solidFill>
                <a:hlinkClick r:id="rId2" action="ppaction://hlinksldjump"/>
              </a:rPr>
              <a:t>Arquitectura</a:t>
            </a:r>
            <a:endParaRPr lang="en-US" sz="1400" dirty="0">
              <a:solidFill>
                <a:schemeClr val="accent5">
                  <a:lumMod val="75000"/>
                </a:schemeClr>
              </a:solidFill>
            </a:endParaRPr>
          </a:p>
        </p:txBody>
      </p:sp>
      <p:sp>
        <p:nvSpPr>
          <p:cNvPr id="144" name="TextBox 143">
            <a:extLst>
              <a:ext uri="{FF2B5EF4-FFF2-40B4-BE49-F238E27FC236}">
                <a16:creationId xmlns:a16="http://schemas.microsoft.com/office/drawing/2014/main" id="{E1EBE70E-1C48-4838-842C-184244A1C963}"/>
              </a:ext>
            </a:extLst>
          </p:cNvPr>
          <p:cNvSpPr txBox="1"/>
          <p:nvPr/>
        </p:nvSpPr>
        <p:spPr>
          <a:xfrm flipH="1">
            <a:off x="8078386" y="1408339"/>
            <a:ext cx="1617874" cy="215444"/>
          </a:xfrm>
          <a:prstGeom prst="rect">
            <a:avLst/>
          </a:prstGeom>
          <a:noFill/>
        </p:spPr>
        <p:txBody>
          <a:bodyPr wrap="square" lIns="0" tIns="0" rIns="0" bIns="0" rtlCol="0" anchor="ctr">
            <a:spAutoFit/>
          </a:bodyPr>
          <a:lstStyle/>
          <a:p>
            <a:pPr algn="r"/>
            <a:r>
              <a:rPr lang="en-US" sz="1400" dirty="0" err="1">
                <a:hlinkClick r:id="rId3" action="ppaction://hlinksldjump"/>
              </a:rPr>
              <a:t>Ciclo</a:t>
            </a:r>
            <a:r>
              <a:rPr lang="en-US" sz="1400" dirty="0">
                <a:hlinkClick r:id="rId3" action="ppaction://hlinksldjump"/>
              </a:rPr>
              <a:t> de </a:t>
            </a:r>
            <a:r>
              <a:rPr lang="en-US" sz="1400" dirty="0" err="1">
                <a:hlinkClick r:id="rId3" action="ppaction://hlinksldjump"/>
              </a:rPr>
              <a:t>vida</a:t>
            </a:r>
            <a:r>
              <a:rPr lang="en-US" sz="1400" dirty="0">
                <a:hlinkClick r:id="rId3" action="ppaction://hlinksldjump"/>
              </a:rPr>
              <a:t> del </a:t>
            </a:r>
            <a:r>
              <a:rPr lang="en-US" sz="1400" dirty="0" err="1">
                <a:hlinkClick r:id="rId3" action="ppaction://hlinksldjump"/>
              </a:rPr>
              <a:t>dato</a:t>
            </a:r>
            <a:endParaRPr lang="en-US" sz="1400" dirty="0"/>
          </a:p>
        </p:txBody>
      </p:sp>
      <p:sp>
        <p:nvSpPr>
          <p:cNvPr id="145" name="TextBox 144">
            <a:extLst>
              <a:ext uri="{FF2B5EF4-FFF2-40B4-BE49-F238E27FC236}">
                <a16:creationId xmlns:a16="http://schemas.microsoft.com/office/drawing/2014/main" id="{758FEE6E-1510-435A-8104-6F460D51AF41}"/>
              </a:ext>
            </a:extLst>
          </p:cNvPr>
          <p:cNvSpPr txBox="1"/>
          <p:nvPr/>
        </p:nvSpPr>
        <p:spPr>
          <a:xfrm flipH="1">
            <a:off x="9331358" y="5621488"/>
            <a:ext cx="924406" cy="215444"/>
          </a:xfrm>
          <a:prstGeom prst="rect">
            <a:avLst/>
          </a:prstGeom>
          <a:noFill/>
        </p:spPr>
        <p:txBody>
          <a:bodyPr wrap="square" lIns="0" tIns="0" rIns="0" bIns="0" rtlCol="0" anchor="ctr">
            <a:spAutoFit/>
          </a:bodyPr>
          <a:lstStyle/>
          <a:p>
            <a:pPr algn="r"/>
            <a:r>
              <a:rPr lang="en-US" sz="1400" dirty="0" err="1">
                <a:solidFill>
                  <a:schemeClr val="accent5">
                    <a:lumMod val="50000"/>
                  </a:schemeClr>
                </a:solidFill>
                <a:hlinkClick r:id="rId4">
                  <a:extLst>
                    <a:ext uri="{A12FA001-AC4F-418D-AE19-62706E023703}">
                      <ahyp:hlinkClr xmlns:ahyp="http://schemas.microsoft.com/office/drawing/2018/hyperlinkcolor" val="tx"/>
                    </a:ext>
                  </a:extLst>
                </a:hlinkClick>
              </a:rPr>
              <a:t>Planificación</a:t>
            </a:r>
            <a:endParaRPr lang="en-US" sz="1400" dirty="0">
              <a:solidFill>
                <a:schemeClr val="accent5">
                  <a:lumMod val="50000"/>
                </a:schemeClr>
              </a:solidFill>
            </a:endParaRPr>
          </a:p>
        </p:txBody>
      </p:sp>
      <p:sp>
        <p:nvSpPr>
          <p:cNvPr id="146" name="TextBox 145">
            <a:extLst>
              <a:ext uri="{FF2B5EF4-FFF2-40B4-BE49-F238E27FC236}">
                <a16:creationId xmlns:a16="http://schemas.microsoft.com/office/drawing/2014/main" id="{B6E1693D-A9A1-477C-A204-D7BC7E095B4D}"/>
              </a:ext>
            </a:extLst>
          </p:cNvPr>
          <p:cNvSpPr txBox="1"/>
          <p:nvPr/>
        </p:nvSpPr>
        <p:spPr>
          <a:xfrm flipH="1">
            <a:off x="9179557" y="2486593"/>
            <a:ext cx="1792288"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Problemas</a:t>
            </a:r>
            <a:r>
              <a:rPr lang="en-US" sz="1400" dirty="0">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 </a:t>
            </a:r>
            <a:r>
              <a:rPr lang="en-US" sz="1400" dirty="0" err="1">
                <a:solidFill>
                  <a:schemeClr val="accent6">
                    <a:lumMod val="60000"/>
                    <a:lumOff val="40000"/>
                  </a:schemeClr>
                </a:solidFill>
                <a:hlinkClick r:id="rId5" action="ppaction://hlinksldjump">
                  <a:extLst>
                    <a:ext uri="{A12FA001-AC4F-418D-AE19-62706E023703}">
                      <ahyp:hlinkClr xmlns:ahyp="http://schemas.microsoft.com/office/drawing/2018/hyperlinkcolor" val="tx"/>
                    </a:ext>
                  </a:extLst>
                </a:hlinkClick>
              </a:rPr>
              <a:t>encontrados</a:t>
            </a:r>
            <a:endParaRPr lang="en-US" sz="1400" dirty="0">
              <a:solidFill>
                <a:schemeClr val="accent6">
                  <a:lumMod val="60000"/>
                  <a:lumOff val="40000"/>
                </a:schemeClr>
              </a:solidFill>
            </a:endParaRPr>
          </a:p>
        </p:txBody>
      </p:sp>
      <p:sp>
        <p:nvSpPr>
          <p:cNvPr id="147" name="TextBox 146">
            <a:extLst>
              <a:ext uri="{FF2B5EF4-FFF2-40B4-BE49-F238E27FC236}">
                <a16:creationId xmlns:a16="http://schemas.microsoft.com/office/drawing/2014/main" id="{212B72D0-24C1-4165-9848-B176FF8EC217}"/>
              </a:ext>
            </a:extLst>
          </p:cNvPr>
          <p:cNvSpPr txBox="1"/>
          <p:nvPr/>
        </p:nvSpPr>
        <p:spPr>
          <a:xfrm flipH="1">
            <a:off x="9575779" y="4090901"/>
            <a:ext cx="1076325" cy="22261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6" action="ppaction://hlinksldjump">
                  <a:extLst>
                    <a:ext uri="{A12FA001-AC4F-418D-AE19-62706E023703}">
                      <ahyp:hlinkClr xmlns:ahyp="http://schemas.microsoft.com/office/drawing/2018/hyperlinkcolor" val="tx"/>
                    </a:ext>
                  </a:extLst>
                </a:hlinkClick>
              </a:rPr>
              <a:t>Conclusiones</a:t>
            </a:r>
            <a:endParaRPr lang="en-US" sz="1400" dirty="0">
              <a:solidFill>
                <a:schemeClr val="accent6">
                  <a:lumMod val="60000"/>
                  <a:lumOff val="40000"/>
                </a:schemeClr>
              </a:solidFill>
            </a:endParaRPr>
          </a:p>
        </p:txBody>
      </p:sp>
      <p:sp>
        <p:nvSpPr>
          <p:cNvPr id="150" name="Freeform 71">
            <a:extLst>
              <a:ext uri="{FF2B5EF4-FFF2-40B4-BE49-F238E27FC236}">
                <a16:creationId xmlns:a16="http://schemas.microsoft.com/office/drawing/2014/main" id="{72B3A9DD-10D9-4758-B32F-056F698FF5EE}"/>
              </a:ext>
            </a:extLst>
          </p:cNvPr>
          <p:cNvSpPr>
            <a:spLocks/>
          </p:cNvSpPr>
          <p:nvPr/>
        </p:nvSpPr>
        <p:spPr bwMode="auto">
          <a:xfrm>
            <a:off x="2589658"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1" name="Freeform 71">
            <a:extLst>
              <a:ext uri="{FF2B5EF4-FFF2-40B4-BE49-F238E27FC236}">
                <a16:creationId xmlns:a16="http://schemas.microsoft.com/office/drawing/2014/main" id="{FBDE368E-D163-4D59-9196-7548FA85D31F}"/>
              </a:ext>
            </a:extLst>
          </p:cNvPr>
          <p:cNvSpPr>
            <a:spLocks/>
          </p:cNvSpPr>
          <p:nvPr/>
        </p:nvSpPr>
        <p:spPr bwMode="auto">
          <a:xfrm>
            <a:off x="3005287"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2" name="Freeform 71">
            <a:extLst>
              <a:ext uri="{FF2B5EF4-FFF2-40B4-BE49-F238E27FC236}">
                <a16:creationId xmlns:a16="http://schemas.microsoft.com/office/drawing/2014/main" id="{EE705A98-7154-42F5-913F-E0436714FD58}"/>
              </a:ext>
            </a:extLst>
          </p:cNvPr>
          <p:cNvSpPr>
            <a:spLocks/>
          </p:cNvSpPr>
          <p:nvPr/>
        </p:nvSpPr>
        <p:spPr bwMode="auto">
          <a:xfrm>
            <a:off x="4157315"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4" name="Freeform 71">
            <a:extLst>
              <a:ext uri="{FF2B5EF4-FFF2-40B4-BE49-F238E27FC236}">
                <a16:creationId xmlns:a16="http://schemas.microsoft.com/office/drawing/2014/main" id="{4C0FE127-8558-4C8D-AA6B-665A65C41F24}"/>
              </a:ext>
            </a:extLst>
          </p:cNvPr>
          <p:cNvSpPr>
            <a:spLocks/>
          </p:cNvSpPr>
          <p:nvPr/>
        </p:nvSpPr>
        <p:spPr bwMode="auto">
          <a:xfrm>
            <a:off x="5699570" y="70961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5" name="Freeform 71">
            <a:extLst>
              <a:ext uri="{FF2B5EF4-FFF2-40B4-BE49-F238E27FC236}">
                <a16:creationId xmlns:a16="http://schemas.microsoft.com/office/drawing/2014/main" id="{0895ED89-DCD8-470E-9739-ACF5DD2397C3}"/>
              </a:ext>
            </a:extLst>
          </p:cNvPr>
          <p:cNvSpPr>
            <a:spLocks/>
          </p:cNvSpPr>
          <p:nvPr/>
        </p:nvSpPr>
        <p:spPr bwMode="auto">
          <a:xfrm>
            <a:off x="7254527" y="1126331"/>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6" name="Freeform 71">
            <a:extLst>
              <a:ext uri="{FF2B5EF4-FFF2-40B4-BE49-F238E27FC236}">
                <a16:creationId xmlns:a16="http://schemas.microsoft.com/office/drawing/2014/main" id="{C4D39D12-DE6C-479F-9F16-4774407E1495}"/>
              </a:ext>
            </a:extLst>
          </p:cNvPr>
          <p:cNvSpPr>
            <a:spLocks/>
          </p:cNvSpPr>
          <p:nvPr/>
        </p:nvSpPr>
        <p:spPr bwMode="auto">
          <a:xfrm>
            <a:off x="8393558" y="2265362"/>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7" name="Freeform 71">
            <a:extLst>
              <a:ext uri="{FF2B5EF4-FFF2-40B4-BE49-F238E27FC236}">
                <a16:creationId xmlns:a16="http://schemas.microsoft.com/office/drawing/2014/main" id="{A541A53F-4E06-4E6E-8CFB-98C7B6EFB13F}"/>
              </a:ext>
            </a:extLst>
          </p:cNvPr>
          <p:cNvSpPr>
            <a:spLocks/>
          </p:cNvSpPr>
          <p:nvPr/>
        </p:nvSpPr>
        <p:spPr bwMode="auto">
          <a:xfrm>
            <a:off x="8814943" y="38203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8" name="Freeform 71">
            <a:extLst>
              <a:ext uri="{FF2B5EF4-FFF2-40B4-BE49-F238E27FC236}">
                <a16:creationId xmlns:a16="http://schemas.microsoft.com/office/drawing/2014/main" id="{8733CC2E-066A-4129-BF5D-F189A2240BC1}"/>
              </a:ext>
            </a:extLst>
          </p:cNvPr>
          <p:cNvSpPr>
            <a:spLocks/>
          </p:cNvSpPr>
          <p:nvPr/>
        </p:nvSpPr>
        <p:spPr bwMode="auto">
          <a:xfrm>
            <a:off x="8393558" y="5375275"/>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59" name="Freeform 2706">
            <a:extLst>
              <a:ext uri="{FF2B5EF4-FFF2-40B4-BE49-F238E27FC236}">
                <a16:creationId xmlns:a16="http://schemas.microsoft.com/office/drawing/2014/main" id="{E4D12580-DF25-4072-9819-69C39446DF47}"/>
              </a:ext>
            </a:extLst>
          </p:cNvPr>
          <p:cNvSpPr>
            <a:spLocks noEditPoints="1"/>
          </p:cNvSpPr>
          <p:nvPr/>
        </p:nvSpPr>
        <p:spPr bwMode="auto">
          <a:xfrm>
            <a:off x="8658671" y="2542901"/>
            <a:ext cx="257175" cy="285750"/>
          </a:xfrm>
          <a:custGeom>
            <a:avLst/>
            <a:gdLst>
              <a:gd name="T0" fmla="*/ 452 w 648"/>
              <a:gd name="T1" fmla="*/ 282 h 720"/>
              <a:gd name="T2" fmla="*/ 425 w 648"/>
              <a:gd name="T3" fmla="*/ 261 h 720"/>
              <a:gd name="T4" fmla="*/ 409 w 648"/>
              <a:gd name="T5" fmla="*/ 230 h 720"/>
              <a:gd name="T6" fmla="*/ 416 w 648"/>
              <a:gd name="T7" fmla="*/ 205 h 720"/>
              <a:gd name="T8" fmla="*/ 432 w 648"/>
              <a:gd name="T9" fmla="*/ 215 h 720"/>
              <a:gd name="T10" fmla="*/ 453 w 648"/>
              <a:gd name="T11" fmla="*/ 255 h 720"/>
              <a:gd name="T12" fmla="*/ 499 w 648"/>
              <a:gd name="T13" fmla="*/ 260 h 720"/>
              <a:gd name="T14" fmla="*/ 527 w 648"/>
              <a:gd name="T15" fmla="*/ 225 h 720"/>
              <a:gd name="T16" fmla="*/ 540 w 648"/>
              <a:gd name="T17" fmla="*/ 203 h 720"/>
              <a:gd name="T18" fmla="*/ 552 w 648"/>
              <a:gd name="T19" fmla="*/ 223 h 720"/>
              <a:gd name="T20" fmla="*/ 540 w 648"/>
              <a:gd name="T21" fmla="*/ 256 h 720"/>
              <a:gd name="T22" fmla="*/ 514 w 648"/>
              <a:gd name="T23" fmla="*/ 279 h 720"/>
              <a:gd name="T24" fmla="*/ 480 w 648"/>
              <a:gd name="T25" fmla="*/ 287 h 720"/>
              <a:gd name="T26" fmla="*/ 432 w 648"/>
              <a:gd name="T27" fmla="*/ 539 h 720"/>
              <a:gd name="T28" fmla="*/ 419 w 648"/>
              <a:gd name="T29" fmla="*/ 488 h 720"/>
              <a:gd name="T30" fmla="*/ 384 w 648"/>
              <a:gd name="T31" fmla="*/ 450 h 720"/>
              <a:gd name="T32" fmla="*/ 335 w 648"/>
              <a:gd name="T33" fmla="*/ 433 h 720"/>
              <a:gd name="T34" fmla="*/ 281 w 648"/>
              <a:gd name="T35" fmla="*/ 441 h 720"/>
              <a:gd name="T36" fmla="*/ 241 w 648"/>
              <a:gd name="T37" fmla="*/ 471 h 720"/>
              <a:gd name="T38" fmla="*/ 217 w 648"/>
              <a:gd name="T39" fmla="*/ 518 h 720"/>
              <a:gd name="T40" fmla="*/ 208 w 648"/>
              <a:gd name="T41" fmla="*/ 550 h 720"/>
              <a:gd name="T42" fmla="*/ 192 w 648"/>
              <a:gd name="T43" fmla="*/ 539 h 720"/>
              <a:gd name="T44" fmla="*/ 207 w 648"/>
              <a:gd name="T45" fmla="*/ 477 h 720"/>
              <a:gd name="T46" fmla="*/ 250 w 648"/>
              <a:gd name="T47" fmla="*/ 431 h 720"/>
              <a:gd name="T48" fmla="*/ 310 w 648"/>
              <a:gd name="T49" fmla="*/ 408 h 720"/>
              <a:gd name="T50" fmla="*/ 375 w 648"/>
              <a:gd name="T51" fmla="*/ 418 h 720"/>
              <a:gd name="T52" fmla="*/ 426 w 648"/>
              <a:gd name="T53" fmla="*/ 456 h 720"/>
              <a:gd name="T54" fmla="*/ 453 w 648"/>
              <a:gd name="T55" fmla="*/ 513 h 720"/>
              <a:gd name="T56" fmla="*/ 448 w 648"/>
              <a:gd name="T57" fmla="*/ 550 h 720"/>
              <a:gd name="T58" fmla="*/ 103 w 648"/>
              <a:gd name="T59" fmla="*/ 205 h 720"/>
              <a:gd name="T60" fmla="*/ 120 w 648"/>
              <a:gd name="T61" fmla="*/ 215 h 720"/>
              <a:gd name="T62" fmla="*/ 141 w 648"/>
              <a:gd name="T63" fmla="*/ 255 h 720"/>
              <a:gd name="T64" fmla="*/ 186 w 648"/>
              <a:gd name="T65" fmla="*/ 260 h 720"/>
              <a:gd name="T66" fmla="*/ 214 w 648"/>
              <a:gd name="T67" fmla="*/ 225 h 720"/>
              <a:gd name="T68" fmla="*/ 228 w 648"/>
              <a:gd name="T69" fmla="*/ 203 h 720"/>
              <a:gd name="T70" fmla="*/ 240 w 648"/>
              <a:gd name="T71" fmla="*/ 223 h 720"/>
              <a:gd name="T72" fmla="*/ 228 w 648"/>
              <a:gd name="T73" fmla="*/ 256 h 720"/>
              <a:gd name="T74" fmla="*/ 202 w 648"/>
              <a:gd name="T75" fmla="*/ 279 h 720"/>
              <a:gd name="T76" fmla="*/ 168 w 648"/>
              <a:gd name="T77" fmla="*/ 287 h 720"/>
              <a:gd name="T78" fmla="*/ 133 w 648"/>
              <a:gd name="T79" fmla="*/ 279 h 720"/>
              <a:gd name="T80" fmla="*/ 108 w 648"/>
              <a:gd name="T81" fmla="*/ 256 h 720"/>
              <a:gd name="T82" fmla="*/ 95 w 648"/>
              <a:gd name="T83" fmla="*/ 223 h 720"/>
              <a:gd name="T84" fmla="*/ 630 w 648"/>
              <a:gd name="T85" fmla="*/ 1 h 720"/>
              <a:gd name="T86" fmla="*/ 587 w 648"/>
              <a:gd name="T87" fmla="*/ 24 h 720"/>
              <a:gd name="T88" fmla="*/ 499 w 648"/>
              <a:gd name="T89" fmla="*/ 45 h 720"/>
              <a:gd name="T90" fmla="*/ 378 w 648"/>
              <a:gd name="T91" fmla="*/ 56 h 720"/>
              <a:gd name="T92" fmla="*/ 193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2 w 648"/>
              <a:gd name="T109" fmla="*/ 659 h 720"/>
              <a:gd name="T110" fmla="*/ 301 w 648"/>
              <a:gd name="T111" fmla="*/ 716 h 720"/>
              <a:gd name="T112" fmla="*/ 338 w 648"/>
              <a:gd name="T113" fmla="*/ 718 h 720"/>
              <a:gd name="T114" fmla="*/ 428 w 648"/>
              <a:gd name="T115" fmla="*/ 677 h 720"/>
              <a:gd name="T116" fmla="*/ 510 w 648"/>
              <a:gd name="T117" fmla="*/ 615 h 720"/>
              <a:gd name="T118" fmla="*/ 575 w 648"/>
              <a:gd name="T119" fmla="*/ 548 h 720"/>
              <a:gd name="T120" fmla="*/ 624 w 648"/>
              <a:gd name="T121" fmla="*/ 468 h 720"/>
              <a:gd name="T122" fmla="*/ 647 w 648"/>
              <a:gd name="T123" fmla="*/ 379 h 720"/>
              <a:gd name="T124" fmla="*/ 643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480" y="287"/>
                </a:moveTo>
                <a:lnTo>
                  <a:pt x="472" y="287"/>
                </a:lnTo>
                <a:lnTo>
                  <a:pt x="465" y="286"/>
                </a:lnTo>
                <a:lnTo>
                  <a:pt x="458" y="284"/>
                </a:lnTo>
                <a:lnTo>
                  <a:pt x="452" y="282"/>
                </a:lnTo>
                <a:lnTo>
                  <a:pt x="446" y="279"/>
                </a:lnTo>
                <a:lnTo>
                  <a:pt x="440" y="275"/>
                </a:lnTo>
                <a:lnTo>
                  <a:pt x="434" y="271"/>
                </a:lnTo>
                <a:lnTo>
                  <a:pt x="429" y="266"/>
                </a:lnTo>
                <a:lnTo>
                  <a:pt x="425" y="261"/>
                </a:lnTo>
                <a:lnTo>
                  <a:pt x="421" y="256"/>
                </a:lnTo>
                <a:lnTo>
                  <a:pt x="417" y="250"/>
                </a:lnTo>
                <a:lnTo>
                  <a:pt x="414" y="244"/>
                </a:lnTo>
                <a:lnTo>
                  <a:pt x="411" y="236"/>
                </a:lnTo>
                <a:lnTo>
                  <a:pt x="409" y="230"/>
                </a:lnTo>
                <a:lnTo>
                  <a:pt x="408" y="223"/>
                </a:lnTo>
                <a:lnTo>
                  <a:pt x="407" y="215"/>
                </a:lnTo>
                <a:lnTo>
                  <a:pt x="408" y="211"/>
                </a:lnTo>
                <a:lnTo>
                  <a:pt x="411" y="207"/>
                </a:lnTo>
                <a:lnTo>
                  <a:pt x="416" y="205"/>
                </a:lnTo>
                <a:lnTo>
                  <a:pt x="420" y="203"/>
                </a:lnTo>
                <a:lnTo>
                  <a:pt x="425" y="205"/>
                </a:lnTo>
                <a:lnTo>
                  <a:pt x="429" y="207"/>
                </a:lnTo>
                <a:lnTo>
                  <a:pt x="431" y="211"/>
                </a:lnTo>
                <a:lnTo>
                  <a:pt x="432" y="215"/>
                </a:lnTo>
                <a:lnTo>
                  <a:pt x="433" y="225"/>
                </a:lnTo>
                <a:lnTo>
                  <a:pt x="436" y="234"/>
                </a:lnTo>
                <a:lnTo>
                  <a:pt x="440" y="243"/>
                </a:lnTo>
                <a:lnTo>
                  <a:pt x="446" y="250"/>
                </a:lnTo>
                <a:lnTo>
                  <a:pt x="453" y="255"/>
                </a:lnTo>
                <a:lnTo>
                  <a:pt x="461" y="260"/>
                </a:lnTo>
                <a:lnTo>
                  <a:pt x="470" y="263"/>
                </a:lnTo>
                <a:lnTo>
                  <a:pt x="480" y="264"/>
                </a:lnTo>
                <a:lnTo>
                  <a:pt x="490" y="263"/>
                </a:lnTo>
                <a:lnTo>
                  <a:pt x="499" y="260"/>
                </a:lnTo>
                <a:lnTo>
                  <a:pt x="507" y="255"/>
                </a:lnTo>
                <a:lnTo>
                  <a:pt x="514" y="250"/>
                </a:lnTo>
                <a:lnTo>
                  <a:pt x="520" y="243"/>
                </a:lnTo>
                <a:lnTo>
                  <a:pt x="524" y="234"/>
                </a:lnTo>
                <a:lnTo>
                  <a:pt x="527" y="225"/>
                </a:lnTo>
                <a:lnTo>
                  <a:pt x="528" y="215"/>
                </a:lnTo>
                <a:lnTo>
                  <a:pt x="529" y="211"/>
                </a:lnTo>
                <a:lnTo>
                  <a:pt x="531" y="207"/>
                </a:lnTo>
                <a:lnTo>
                  <a:pt x="535" y="205"/>
                </a:lnTo>
                <a:lnTo>
                  <a:pt x="540" y="203"/>
                </a:lnTo>
                <a:lnTo>
                  <a:pt x="545" y="205"/>
                </a:lnTo>
                <a:lnTo>
                  <a:pt x="549" y="207"/>
                </a:lnTo>
                <a:lnTo>
                  <a:pt x="551" y="211"/>
                </a:lnTo>
                <a:lnTo>
                  <a:pt x="552" y="215"/>
                </a:lnTo>
                <a:lnTo>
                  <a:pt x="552" y="223"/>
                </a:lnTo>
                <a:lnTo>
                  <a:pt x="551" y="230"/>
                </a:lnTo>
                <a:lnTo>
                  <a:pt x="549" y="236"/>
                </a:lnTo>
                <a:lnTo>
                  <a:pt x="547" y="244"/>
                </a:lnTo>
                <a:lnTo>
                  <a:pt x="544" y="250"/>
                </a:lnTo>
                <a:lnTo>
                  <a:pt x="540" y="256"/>
                </a:lnTo>
                <a:lnTo>
                  <a:pt x="535" y="261"/>
                </a:lnTo>
                <a:lnTo>
                  <a:pt x="530" y="266"/>
                </a:lnTo>
                <a:lnTo>
                  <a:pt x="525" y="271"/>
                </a:lnTo>
                <a:lnTo>
                  <a:pt x="520" y="275"/>
                </a:lnTo>
                <a:lnTo>
                  <a:pt x="514" y="279"/>
                </a:lnTo>
                <a:lnTo>
                  <a:pt x="508" y="282"/>
                </a:lnTo>
                <a:lnTo>
                  <a:pt x="501" y="284"/>
                </a:lnTo>
                <a:lnTo>
                  <a:pt x="495" y="286"/>
                </a:lnTo>
                <a:lnTo>
                  <a:pt x="488" y="287"/>
                </a:lnTo>
                <a:lnTo>
                  <a:pt x="480" y="287"/>
                </a:lnTo>
                <a:close/>
                <a:moveTo>
                  <a:pt x="444" y="551"/>
                </a:moveTo>
                <a:lnTo>
                  <a:pt x="439" y="550"/>
                </a:lnTo>
                <a:lnTo>
                  <a:pt x="436" y="548"/>
                </a:lnTo>
                <a:lnTo>
                  <a:pt x="433" y="544"/>
                </a:lnTo>
                <a:lnTo>
                  <a:pt x="432" y="539"/>
                </a:lnTo>
                <a:lnTo>
                  <a:pt x="431" y="529"/>
                </a:lnTo>
                <a:lnTo>
                  <a:pt x="430" y="518"/>
                </a:lnTo>
                <a:lnTo>
                  <a:pt x="427" y="508"/>
                </a:lnTo>
                <a:lnTo>
                  <a:pt x="424" y="498"/>
                </a:lnTo>
                <a:lnTo>
                  <a:pt x="419" y="488"/>
                </a:lnTo>
                <a:lnTo>
                  <a:pt x="414" y="479"/>
                </a:lnTo>
                <a:lnTo>
                  <a:pt x="407" y="471"/>
                </a:lnTo>
                <a:lnTo>
                  <a:pt x="400" y="464"/>
                </a:lnTo>
                <a:lnTo>
                  <a:pt x="392" y="457"/>
                </a:lnTo>
                <a:lnTo>
                  <a:pt x="384" y="450"/>
                </a:lnTo>
                <a:lnTo>
                  <a:pt x="375" y="445"/>
                </a:lnTo>
                <a:lnTo>
                  <a:pt x="366" y="441"/>
                </a:lnTo>
                <a:lnTo>
                  <a:pt x="356" y="437"/>
                </a:lnTo>
                <a:lnTo>
                  <a:pt x="345" y="434"/>
                </a:lnTo>
                <a:lnTo>
                  <a:pt x="335" y="433"/>
                </a:lnTo>
                <a:lnTo>
                  <a:pt x="324" y="432"/>
                </a:lnTo>
                <a:lnTo>
                  <a:pt x="313" y="433"/>
                </a:lnTo>
                <a:lnTo>
                  <a:pt x="302" y="434"/>
                </a:lnTo>
                <a:lnTo>
                  <a:pt x="292" y="437"/>
                </a:lnTo>
                <a:lnTo>
                  <a:pt x="281" y="441"/>
                </a:lnTo>
                <a:lnTo>
                  <a:pt x="272" y="445"/>
                </a:lnTo>
                <a:lnTo>
                  <a:pt x="263" y="450"/>
                </a:lnTo>
                <a:lnTo>
                  <a:pt x="255" y="457"/>
                </a:lnTo>
                <a:lnTo>
                  <a:pt x="247" y="464"/>
                </a:lnTo>
                <a:lnTo>
                  <a:pt x="241" y="471"/>
                </a:lnTo>
                <a:lnTo>
                  <a:pt x="234" y="479"/>
                </a:lnTo>
                <a:lnTo>
                  <a:pt x="229" y="488"/>
                </a:lnTo>
                <a:lnTo>
                  <a:pt x="225" y="498"/>
                </a:lnTo>
                <a:lnTo>
                  <a:pt x="220" y="508"/>
                </a:lnTo>
                <a:lnTo>
                  <a:pt x="217" y="518"/>
                </a:lnTo>
                <a:lnTo>
                  <a:pt x="216" y="529"/>
                </a:lnTo>
                <a:lnTo>
                  <a:pt x="215" y="539"/>
                </a:lnTo>
                <a:lnTo>
                  <a:pt x="214" y="544"/>
                </a:lnTo>
                <a:lnTo>
                  <a:pt x="212" y="548"/>
                </a:lnTo>
                <a:lnTo>
                  <a:pt x="208" y="550"/>
                </a:lnTo>
                <a:lnTo>
                  <a:pt x="203" y="551"/>
                </a:lnTo>
                <a:lnTo>
                  <a:pt x="199" y="550"/>
                </a:lnTo>
                <a:lnTo>
                  <a:pt x="195" y="548"/>
                </a:lnTo>
                <a:lnTo>
                  <a:pt x="193" y="544"/>
                </a:lnTo>
                <a:lnTo>
                  <a:pt x="192" y="539"/>
                </a:lnTo>
                <a:lnTo>
                  <a:pt x="192" y="526"/>
                </a:lnTo>
                <a:lnTo>
                  <a:pt x="194" y="513"/>
                </a:lnTo>
                <a:lnTo>
                  <a:pt x="197" y="501"/>
                </a:lnTo>
                <a:lnTo>
                  <a:pt x="202" y="488"/>
                </a:lnTo>
                <a:lnTo>
                  <a:pt x="207" y="477"/>
                </a:lnTo>
                <a:lnTo>
                  <a:pt x="214" y="466"/>
                </a:lnTo>
                <a:lnTo>
                  <a:pt x="221" y="456"/>
                </a:lnTo>
                <a:lnTo>
                  <a:pt x="231" y="447"/>
                </a:lnTo>
                <a:lnTo>
                  <a:pt x="240" y="438"/>
                </a:lnTo>
                <a:lnTo>
                  <a:pt x="250" y="431"/>
                </a:lnTo>
                <a:lnTo>
                  <a:pt x="261" y="423"/>
                </a:lnTo>
                <a:lnTo>
                  <a:pt x="272" y="418"/>
                </a:lnTo>
                <a:lnTo>
                  <a:pt x="284" y="413"/>
                </a:lnTo>
                <a:lnTo>
                  <a:pt x="297" y="410"/>
                </a:lnTo>
                <a:lnTo>
                  <a:pt x="310" y="408"/>
                </a:lnTo>
                <a:lnTo>
                  <a:pt x="324" y="407"/>
                </a:lnTo>
                <a:lnTo>
                  <a:pt x="337" y="408"/>
                </a:lnTo>
                <a:lnTo>
                  <a:pt x="351" y="410"/>
                </a:lnTo>
                <a:lnTo>
                  <a:pt x="363" y="413"/>
                </a:lnTo>
                <a:lnTo>
                  <a:pt x="375" y="418"/>
                </a:lnTo>
                <a:lnTo>
                  <a:pt x="387" y="423"/>
                </a:lnTo>
                <a:lnTo>
                  <a:pt x="397" y="431"/>
                </a:lnTo>
                <a:lnTo>
                  <a:pt x="407" y="438"/>
                </a:lnTo>
                <a:lnTo>
                  <a:pt x="418" y="447"/>
                </a:lnTo>
                <a:lnTo>
                  <a:pt x="426" y="456"/>
                </a:lnTo>
                <a:lnTo>
                  <a:pt x="433" y="466"/>
                </a:lnTo>
                <a:lnTo>
                  <a:pt x="440" y="477"/>
                </a:lnTo>
                <a:lnTo>
                  <a:pt x="445" y="488"/>
                </a:lnTo>
                <a:lnTo>
                  <a:pt x="450" y="501"/>
                </a:lnTo>
                <a:lnTo>
                  <a:pt x="453" y="513"/>
                </a:lnTo>
                <a:lnTo>
                  <a:pt x="455" y="526"/>
                </a:lnTo>
                <a:lnTo>
                  <a:pt x="456" y="539"/>
                </a:lnTo>
                <a:lnTo>
                  <a:pt x="455" y="544"/>
                </a:lnTo>
                <a:lnTo>
                  <a:pt x="452" y="548"/>
                </a:lnTo>
                <a:lnTo>
                  <a:pt x="448" y="550"/>
                </a:lnTo>
                <a:lnTo>
                  <a:pt x="444" y="551"/>
                </a:lnTo>
                <a:close/>
                <a:moveTo>
                  <a:pt x="95" y="215"/>
                </a:moveTo>
                <a:lnTo>
                  <a:pt x="96" y="211"/>
                </a:lnTo>
                <a:lnTo>
                  <a:pt x="100" y="207"/>
                </a:lnTo>
                <a:lnTo>
                  <a:pt x="103" y="205"/>
                </a:lnTo>
                <a:lnTo>
                  <a:pt x="108" y="203"/>
                </a:lnTo>
                <a:lnTo>
                  <a:pt x="113" y="205"/>
                </a:lnTo>
                <a:lnTo>
                  <a:pt x="116" y="207"/>
                </a:lnTo>
                <a:lnTo>
                  <a:pt x="119" y="211"/>
                </a:lnTo>
                <a:lnTo>
                  <a:pt x="120" y="215"/>
                </a:lnTo>
                <a:lnTo>
                  <a:pt x="121" y="225"/>
                </a:lnTo>
                <a:lnTo>
                  <a:pt x="123" y="234"/>
                </a:lnTo>
                <a:lnTo>
                  <a:pt x="128" y="243"/>
                </a:lnTo>
                <a:lnTo>
                  <a:pt x="134" y="250"/>
                </a:lnTo>
                <a:lnTo>
                  <a:pt x="141" y="255"/>
                </a:lnTo>
                <a:lnTo>
                  <a:pt x="149" y="260"/>
                </a:lnTo>
                <a:lnTo>
                  <a:pt x="157" y="263"/>
                </a:lnTo>
                <a:lnTo>
                  <a:pt x="168" y="264"/>
                </a:lnTo>
                <a:lnTo>
                  <a:pt x="178" y="263"/>
                </a:lnTo>
                <a:lnTo>
                  <a:pt x="186" y="260"/>
                </a:lnTo>
                <a:lnTo>
                  <a:pt x="194" y="255"/>
                </a:lnTo>
                <a:lnTo>
                  <a:pt x="201" y="250"/>
                </a:lnTo>
                <a:lnTo>
                  <a:pt x="207" y="243"/>
                </a:lnTo>
                <a:lnTo>
                  <a:pt x="212" y="234"/>
                </a:lnTo>
                <a:lnTo>
                  <a:pt x="214" y="225"/>
                </a:lnTo>
                <a:lnTo>
                  <a:pt x="215" y="215"/>
                </a:lnTo>
                <a:lnTo>
                  <a:pt x="216" y="211"/>
                </a:lnTo>
                <a:lnTo>
                  <a:pt x="219" y="207"/>
                </a:lnTo>
                <a:lnTo>
                  <a:pt x="223" y="205"/>
                </a:lnTo>
                <a:lnTo>
                  <a:pt x="228" y="203"/>
                </a:lnTo>
                <a:lnTo>
                  <a:pt x="233" y="205"/>
                </a:lnTo>
                <a:lnTo>
                  <a:pt x="236" y="207"/>
                </a:lnTo>
                <a:lnTo>
                  <a:pt x="239" y="211"/>
                </a:lnTo>
                <a:lnTo>
                  <a:pt x="240" y="215"/>
                </a:lnTo>
                <a:lnTo>
                  <a:pt x="240" y="223"/>
                </a:lnTo>
                <a:lnTo>
                  <a:pt x="238" y="230"/>
                </a:lnTo>
                <a:lnTo>
                  <a:pt x="237" y="236"/>
                </a:lnTo>
                <a:lnTo>
                  <a:pt x="234" y="244"/>
                </a:lnTo>
                <a:lnTo>
                  <a:pt x="231" y="250"/>
                </a:lnTo>
                <a:lnTo>
                  <a:pt x="228" y="256"/>
                </a:lnTo>
                <a:lnTo>
                  <a:pt x="223" y="261"/>
                </a:lnTo>
                <a:lnTo>
                  <a:pt x="218" y="266"/>
                </a:lnTo>
                <a:lnTo>
                  <a:pt x="213" y="271"/>
                </a:lnTo>
                <a:lnTo>
                  <a:pt x="208" y="275"/>
                </a:lnTo>
                <a:lnTo>
                  <a:pt x="202" y="279"/>
                </a:lnTo>
                <a:lnTo>
                  <a:pt x="196" y="282"/>
                </a:lnTo>
                <a:lnTo>
                  <a:pt x="189" y="284"/>
                </a:lnTo>
                <a:lnTo>
                  <a:pt x="182" y="286"/>
                </a:lnTo>
                <a:lnTo>
                  <a:pt x="175" y="287"/>
                </a:lnTo>
                <a:lnTo>
                  <a:pt x="168" y="287"/>
                </a:lnTo>
                <a:lnTo>
                  <a:pt x="160" y="287"/>
                </a:lnTo>
                <a:lnTo>
                  <a:pt x="153" y="286"/>
                </a:lnTo>
                <a:lnTo>
                  <a:pt x="146" y="284"/>
                </a:lnTo>
                <a:lnTo>
                  <a:pt x="139" y="282"/>
                </a:lnTo>
                <a:lnTo>
                  <a:pt x="133" y="279"/>
                </a:lnTo>
                <a:lnTo>
                  <a:pt x="127" y="275"/>
                </a:lnTo>
                <a:lnTo>
                  <a:pt x="122" y="271"/>
                </a:lnTo>
                <a:lnTo>
                  <a:pt x="117" y="266"/>
                </a:lnTo>
                <a:lnTo>
                  <a:pt x="112" y="261"/>
                </a:lnTo>
                <a:lnTo>
                  <a:pt x="108" y="256"/>
                </a:lnTo>
                <a:lnTo>
                  <a:pt x="105" y="250"/>
                </a:lnTo>
                <a:lnTo>
                  <a:pt x="102" y="244"/>
                </a:lnTo>
                <a:lnTo>
                  <a:pt x="99" y="236"/>
                </a:lnTo>
                <a:lnTo>
                  <a:pt x="97" y="230"/>
                </a:lnTo>
                <a:lnTo>
                  <a:pt x="95" y="223"/>
                </a:lnTo>
                <a:lnTo>
                  <a:pt x="95" y="215"/>
                </a:lnTo>
                <a:close/>
                <a:moveTo>
                  <a:pt x="640" y="1"/>
                </a:moveTo>
                <a:lnTo>
                  <a:pt x="637" y="0"/>
                </a:lnTo>
                <a:lnTo>
                  <a:pt x="634" y="0"/>
                </a:lnTo>
                <a:lnTo>
                  <a:pt x="630" y="1"/>
                </a:lnTo>
                <a:lnTo>
                  <a:pt x="628" y="3"/>
                </a:lnTo>
                <a:lnTo>
                  <a:pt x="621" y="9"/>
                </a:lnTo>
                <a:lnTo>
                  <a:pt x="612" y="14"/>
                </a:lnTo>
                <a:lnTo>
                  <a:pt x="600" y="19"/>
                </a:lnTo>
                <a:lnTo>
                  <a:pt x="587" y="24"/>
                </a:lnTo>
                <a:lnTo>
                  <a:pt x="573" y="29"/>
                </a:lnTo>
                <a:lnTo>
                  <a:pt x="557" y="33"/>
                </a:lnTo>
                <a:lnTo>
                  <a:pt x="538" y="38"/>
                </a:lnTo>
                <a:lnTo>
                  <a:pt x="519" y="41"/>
                </a:lnTo>
                <a:lnTo>
                  <a:pt x="499" y="45"/>
                </a:lnTo>
                <a:lnTo>
                  <a:pt x="477" y="49"/>
                </a:lnTo>
                <a:lnTo>
                  <a:pt x="453" y="51"/>
                </a:lnTo>
                <a:lnTo>
                  <a:pt x="429" y="53"/>
                </a:lnTo>
                <a:lnTo>
                  <a:pt x="403" y="55"/>
                </a:lnTo>
                <a:lnTo>
                  <a:pt x="378" y="56"/>
                </a:lnTo>
                <a:lnTo>
                  <a:pt x="351" y="57"/>
                </a:lnTo>
                <a:lnTo>
                  <a:pt x="324" y="57"/>
                </a:lnTo>
                <a:lnTo>
                  <a:pt x="269" y="56"/>
                </a:lnTo>
                <a:lnTo>
                  <a:pt x="217" y="53"/>
                </a:lnTo>
                <a:lnTo>
                  <a:pt x="193" y="51"/>
                </a:lnTo>
                <a:lnTo>
                  <a:pt x="170" y="49"/>
                </a:lnTo>
                <a:lnTo>
                  <a:pt x="148" y="45"/>
                </a:lnTo>
                <a:lnTo>
                  <a:pt x="128" y="42"/>
                </a:lnTo>
                <a:lnTo>
                  <a:pt x="109" y="38"/>
                </a:lnTo>
                <a:lnTo>
                  <a:pt x="90" y="34"/>
                </a:lnTo>
                <a:lnTo>
                  <a:pt x="74" y="30"/>
                </a:lnTo>
                <a:lnTo>
                  <a:pt x="60" y="25"/>
                </a:lnTo>
                <a:lnTo>
                  <a:pt x="47" y="20"/>
                </a:lnTo>
                <a:lnTo>
                  <a:pt x="37" y="15"/>
                </a:lnTo>
                <a:lnTo>
                  <a:pt x="27" y="9"/>
                </a:lnTo>
                <a:lnTo>
                  <a:pt x="20" y="3"/>
                </a:lnTo>
                <a:lnTo>
                  <a:pt x="17" y="1"/>
                </a:lnTo>
                <a:lnTo>
                  <a:pt x="14" y="0"/>
                </a:lnTo>
                <a:lnTo>
                  <a:pt x="10" y="0"/>
                </a:lnTo>
                <a:lnTo>
                  <a:pt x="7" y="1"/>
                </a:lnTo>
                <a:lnTo>
                  <a:pt x="4" y="3"/>
                </a:lnTo>
                <a:lnTo>
                  <a:pt x="2" y="5"/>
                </a:lnTo>
                <a:lnTo>
                  <a:pt x="0" y="8"/>
                </a:lnTo>
                <a:lnTo>
                  <a:pt x="0" y="11"/>
                </a:lnTo>
                <a:lnTo>
                  <a:pt x="0" y="359"/>
                </a:lnTo>
                <a:lnTo>
                  <a:pt x="0" y="379"/>
                </a:lnTo>
                <a:lnTo>
                  <a:pt x="2" y="397"/>
                </a:lnTo>
                <a:lnTo>
                  <a:pt x="6" y="415"/>
                </a:lnTo>
                <a:lnTo>
                  <a:pt x="11" y="434"/>
                </a:lnTo>
                <a:lnTo>
                  <a:pt x="17" y="451"/>
                </a:lnTo>
                <a:lnTo>
                  <a:pt x="23" y="468"/>
                </a:lnTo>
                <a:lnTo>
                  <a:pt x="31" y="485"/>
                </a:lnTo>
                <a:lnTo>
                  <a:pt x="41" y="502"/>
                </a:lnTo>
                <a:lnTo>
                  <a:pt x="51" y="518"/>
                </a:lnTo>
                <a:lnTo>
                  <a:pt x="62" y="533"/>
                </a:lnTo>
                <a:lnTo>
                  <a:pt x="73" y="548"/>
                </a:lnTo>
                <a:lnTo>
                  <a:pt x="85" y="563"/>
                </a:lnTo>
                <a:lnTo>
                  <a:pt x="97" y="577"/>
                </a:lnTo>
                <a:lnTo>
                  <a:pt x="110" y="590"/>
                </a:lnTo>
                <a:lnTo>
                  <a:pt x="124" y="603"/>
                </a:lnTo>
                <a:lnTo>
                  <a:pt x="137" y="615"/>
                </a:lnTo>
                <a:lnTo>
                  <a:pt x="150" y="628"/>
                </a:lnTo>
                <a:lnTo>
                  <a:pt x="165" y="639"/>
                </a:lnTo>
                <a:lnTo>
                  <a:pt x="179" y="649"/>
                </a:lnTo>
                <a:lnTo>
                  <a:pt x="192" y="659"/>
                </a:lnTo>
                <a:lnTo>
                  <a:pt x="219" y="677"/>
                </a:lnTo>
                <a:lnTo>
                  <a:pt x="246" y="692"/>
                </a:lnTo>
                <a:lnTo>
                  <a:pt x="269" y="704"/>
                </a:lnTo>
                <a:lnTo>
                  <a:pt x="291" y="713"/>
                </a:lnTo>
                <a:lnTo>
                  <a:pt x="301" y="716"/>
                </a:lnTo>
                <a:lnTo>
                  <a:pt x="309" y="718"/>
                </a:lnTo>
                <a:lnTo>
                  <a:pt x="317" y="719"/>
                </a:lnTo>
                <a:lnTo>
                  <a:pt x="324" y="720"/>
                </a:lnTo>
                <a:lnTo>
                  <a:pt x="330" y="719"/>
                </a:lnTo>
                <a:lnTo>
                  <a:pt x="338" y="718"/>
                </a:lnTo>
                <a:lnTo>
                  <a:pt x="346" y="716"/>
                </a:lnTo>
                <a:lnTo>
                  <a:pt x="357" y="713"/>
                </a:lnTo>
                <a:lnTo>
                  <a:pt x="378" y="704"/>
                </a:lnTo>
                <a:lnTo>
                  <a:pt x="402" y="692"/>
                </a:lnTo>
                <a:lnTo>
                  <a:pt x="428" y="677"/>
                </a:lnTo>
                <a:lnTo>
                  <a:pt x="455" y="659"/>
                </a:lnTo>
                <a:lnTo>
                  <a:pt x="469" y="649"/>
                </a:lnTo>
                <a:lnTo>
                  <a:pt x="483" y="639"/>
                </a:lnTo>
                <a:lnTo>
                  <a:pt x="497" y="628"/>
                </a:lnTo>
                <a:lnTo>
                  <a:pt x="510" y="615"/>
                </a:lnTo>
                <a:lnTo>
                  <a:pt x="524" y="603"/>
                </a:lnTo>
                <a:lnTo>
                  <a:pt x="537" y="590"/>
                </a:lnTo>
                <a:lnTo>
                  <a:pt x="551" y="577"/>
                </a:lnTo>
                <a:lnTo>
                  <a:pt x="563" y="563"/>
                </a:lnTo>
                <a:lnTo>
                  <a:pt x="575" y="548"/>
                </a:lnTo>
                <a:lnTo>
                  <a:pt x="586" y="533"/>
                </a:lnTo>
                <a:lnTo>
                  <a:pt x="596" y="518"/>
                </a:lnTo>
                <a:lnTo>
                  <a:pt x="607" y="502"/>
                </a:lnTo>
                <a:lnTo>
                  <a:pt x="616" y="485"/>
                </a:lnTo>
                <a:lnTo>
                  <a:pt x="624" y="468"/>
                </a:lnTo>
                <a:lnTo>
                  <a:pt x="631" y="451"/>
                </a:lnTo>
                <a:lnTo>
                  <a:pt x="637" y="434"/>
                </a:lnTo>
                <a:lnTo>
                  <a:pt x="641" y="415"/>
                </a:lnTo>
                <a:lnTo>
                  <a:pt x="645" y="397"/>
                </a:lnTo>
                <a:lnTo>
                  <a:pt x="647" y="379"/>
                </a:lnTo>
                <a:lnTo>
                  <a:pt x="648" y="359"/>
                </a:lnTo>
                <a:lnTo>
                  <a:pt x="648" y="11"/>
                </a:lnTo>
                <a:lnTo>
                  <a:pt x="647" y="8"/>
                </a:lnTo>
                <a:lnTo>
                  <a:pt x="646" y="5"/>
                </a:lnTo>
                <a:lnTo>
                  <a:pt x="643" y="3"/>
                </a:lnTo>
                <a:lnTo>
                  <a:pt x="64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07">
            <a:extLst>
              <a:ext uri="{FF2B5EF4-FFF2-40B4-BE49-F238E27FC236}">
                <a16:creationId xmlns:a16="http://schemas.microsoft.com/office/drawing/2014/main" id="{942CA40F-711D-4EB5-AEB4-A4D1E567D512}"/>
              </a:ext>
            </a:extLst>
          </p:cNvPr>
          <p:cNvSpPr>
            <a:spLocks noEditPoints="1"/>
          </p:cNvSpPr>
          <p:nvPr/>
        </p:nvSpPr>
        <p:spPr bwMode="auto">
          <a:xfrm>
            <a:off x="9080055" y="4094956"/>
            <a:ext cx="257175" cy="285750"/>
          </a:xfrm>
          <a:custGeom>
            <a:avLst/>
            <a:gdLst>
              <a:gd name="T0" fmla="*/ 504 w 648"/>
              <a:gd name="T1" fmla="*/ 264 h 720"/>
              <a:gd name="T2" fmla="*/ 482 w 648"/>
              <a:gd name="T3" fmla="*/ 223 h 720"/>
              <a:gd name="T4" fmla="*/ 438 w 648"/>
              <a:gd name="T5" fmla="*/ 219 h 720"/>
              <a:gd name="T6" fmla="*/ 409 w 648"/>
              <a:gd name="T7" fmla="*/ 254 h 720"/>
              <a:gd name="T8" fmla="*/ 396 w 648"/>
              <a:gd name="T9" fmla="*/ 275 h 720"/>
              <a:gd name="T10" fmla="*/ 384 w 648"/>
              <a:gd name="T11" fmla="*/ 256 h 720"/>
              <a:gd name="T12" fmla="*/ 396 w 648"/>
              <a:gd name="T13" fmla="*/ 223 h 720"/>
              <a:gd name="T14" fmla="*/ 421 w 648"/>
              <a:gd name="T15" fmla="*/ 200 h 720"/>
              <a:gd name="T16" fmla="*/ 456 w 648"/>
              <a:gd name="T17" fmla="*/ 192 h 720"/>
              <a:gd name="T18" fmla="*/ 491 w 648"/>
              <a:gd name="T19" fmla="*/ 200 h 720"/>
              <a:gd name="T20" fmla="*/ 516 w 648"/>
              <a:gd name="T21" fmla="*/ 223 h 720"/>
              <a:gd name="T22" fmla="*/ 527 w 648"/>
              <a:gd name="T23" fmla="*/ 256 h 720"/>
              <a:gd name="T24" fmla="*/ 516 w 648"/>
              <a:gd name="T25" fmla="*/ 275 h 720"/>
              <a:gd name="T26" fmla="*/ 272 w 648"/>
              <a:gd name="T27" fmla="*/ 541 h 720"/>
              <a:gd name="T28" fmla="*/ 222 w 648"/>
              <a:gd name="T29" fmla="*/ 504 h 720"/>
              <a:gd name="T30" fmla="*/ 195 w 648"/>
              <a:gd name="T31" fmla="*/ 447 h 720"/>
              <a:gd name="T32" fmla="*/ 199 w 648"/>
              <a:gd name="T33" fmla="*/ 408 h 720"/>
              <a:gd name="T34" fmla="*/ 216 w 648"/>
              <a:gd name="T35" fmla="*/ 419 h 720"/>
              <a:gd name="T36" fmla="*/ 228 w 648"/>
              <a:gd name="T37" fmla="*/ 471 h 720"/>
              <a:gd name="T38" fmla="*/ 264 w 648"/>
              <a:gd name="T39" fmla="*/ 510 h 720"/>
              <a:gd name="T40" fmla="*/ 313 w 648"/>
              <a:gd name="T41" fmla="*/ 527 h 720"/>
              <a:gd name="T42" fmla="*/ 366 w 648"/>
              <a:gd name="T43" fmla="*/ 519 h 720"/>
              <a:gd name="T44" fmla="*/ 407 w 648"/>
              <a:gd name="T45" fmla="*/ 488 h 720"/>
              <a:gd name="T46" fmla="*/ 430 w 648"/>
              <a:gd name="T47" fmla="*/ 442 h 720"/>
              <a:gd name="T48" fmla="*/ 440 w 648"/>
              <a:gd name="T49" fmla="*/ 408 h 720"/>
              <a:gd name="T50" fmla="*/ 456 w 648"/>
              <a:gd name="T51" fmla="*/ 419 h 720"/>
              <a:gd name="T52" fmla="*/ 440 w 648"/>
              <a:gd name="T53" fmla="*/ 482 h 720"/>
              <a:gd name="T54" fmla="*/ 398 w 648"/>
              <a:gd name="T55" fmla="*/ 529 h 720"/>
              <a:gd name="T56" fmla="*/ 337 w 648"/>
              <a:gd name="T57" fmla="*/ 551 h 720"/>
              <a:gd name="T58" fmla="*/ 136 w 648"/>
              <a:gd name="T59" fmla="*/ 275 h 720"/>
              <a:gd name="T60" fmla="*/ 120 w 648"/>
              <a:gd name="T61" fmla="*/ 264 h 720"/>
              <a:gd name="T62" fmla="*/ 129 w 648"/>
              <a:gd name="T63" fmla="*/ 229 h 720"/>
              <a:gd name="T64" fmla="*/ 151 w 648"/>
              <a:gd name="T65" fmla="*/ 204 h 720"/>
              <a:gd name="T66" fmla="*/ 185 w 648"/>
              <a:gd name="T67" fmla="*/ 192 h 720"/>
              <a:gd name="T68" fmla="*/ 220 w 648"/>
              <a:gd name="T69" fmla="*/ 197 h 720"/>
              <a:gd name="T70" fmla="*/ 248 w 648"/>
              <a:gd name="T71" fmla="*/ 218 h 720"/>
              <a:gd name="T72" fmla="*/ 262 w 648"/>
              <a:gd name="T73" fmla="*/ 249 h 720"/>
              <a:gd name="T74" fmla="*/ 257 w 648"/>
              <a:gd name="T75" fmla="*/ 275 h 720"/>
              <a:gd name="T76" fmla="*/ 240 w 648"/>
              <a:gd name="T77" fmla="*/ 264 h 720"/>
              <a:gd name="T78" fmla="*/ 218 w 648"/>
              <a:gd name="T79" fmla="*/ 223 h 720"/>
              <a:gd name="T80" fmla="*/ 174 w 648"/>
              <a:gd name="T81" fmla="*/ 219 h 720"/>
              <a:gd name="T82" fmla="*/ 145 w 648"/>
              <a:gd name="T83" fmla="*/ 254 h 720"/>
              <a:gd name="T84" fmla="*/ 631 w 648"/>
              <a:gd name="T85" fmla="*/ 1 h 720"/>
              <a:gd name="T86" fmla="*/ 588 w 648"/>
              <a:gd name="T87" fmla="*/ 24 h 720"/>
              <a:gd name="T88" fmla="*/ 499 w 648"/>
              <a:gd name="T89" fmla="*/ 45 h 720"/>
              <a:gd name="T90" fmla="*/ 378 w 648"/>
              <a:gd name="T91" fmla="*/ 56 h 720"/>
              <a:gd name="T92" fmla="*/ 194 w 648"/>
              <a:gd name="T93" fmla="*/ 51 h 720"/>
              <a:gd name="T94" fmla="*/ 90 w 648"/>
              <a:gd name="T95" fmla="*/ 34 h 720"/>
              <a:gd name="T96" fmla="*/ 27 w 648"/>
              <a:gd name="T97" fmla="*/ 9 h 720"/>
              <a:gd name="T98" fmla="*/ 7 w 648"/>
              <a:gd name="T99" fmla="*/ 1 h 720"/>
              <a:gd name="T100" fmla="*/ 0 w 648"/>
              <a:gd name="T101" fmla="*/ 359 h 720"/>
              <a:gd name="T102" fmla="*/ 17 w 648"/>
              <a:gd name="T103" fmla="*/ 451 h 720"/>
              <a:gd name="T104" fmla="*/ 62 w 648"/>
              <a:gd name="T105" fmla="*/ 533 h 720"/>
              <a:gd name="T106" fmla="*/ 124 w 648"/>
              <a:gd name="T107" fmla="*/ 603 h 720"/>
              <a:gd name="T108" fmla="*/ 193 w 648"/>
              <a:gd name="T109" fmla="*/ 659 h 720"/>
              <a:gd name="T110" fmla="*/ 301 w 648"/>
              <a:gd name="T111" fmla="*/ 716 h 720"/>
              <a:gd name="T112" fmla="*/ 338 w 648"/>
              <a:gd name="T113" fmla="*/ 718 h 720"/>
              <a:gd name="T114" fmla="*/ 429 w 648"/>
              <a:gd name="T115" fmla="*/ 677 h 720"/>
              <a:gd name="T116" fmla="*/ 511 w 648"/>
              <a:gd name="T117" fmla="*/ 615 h 720"/>
              <a:gd name="T118" fmla="*/ 575 w 648"/>
              <a:gd name="T119" fmla="*/ 548 h 720"/>
              <a:gd name="T120" fmla="*/ 624 w 648"/>
              <a:gd name="T121" fmla="*/ 468 h 720"/>
              <a:gd name="T122" fmla="*/ 647 w 648"/>
              <a:gd name="T123" fmla="*/ 379 h 720"/>
              <a:gd name="T124" fmla="*/ 644 w 648"/>
              <a:gd name="T125" fmla="*/ 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8" h="720">
                <a:moveTo>
                  <a:pt x="516" y="275"/>
                </a:moveTo>
                <a:lnTo>
                  <a:pt x="511" y="275"/>
                </a:lnTo>
                <a:lnTo>
                  <a:pt x="508" y="272"/>
                </a:lnTo>
                <a:lnTo>
                  <a:pt x="505" y="268"/>
                </a:lnTo>
                <a:lnTo>
                  <a:pt x="504" y="264"/>
                </a:lnTo>
                <a:lnTo>
                  <a:pt x="503" y="254"/>
                </a:lnTo>
                <a:lnTo>
                  <a:pt x="501" y="245"/>
                </a:lnTo>
                <a:lnTo>
                  <a:pt x="496" y="236"/>
                </a:lnTo>
                <a:lnTo>
                  <a:pt x="490" y="229"/>
                </a:lnTo>
                <a:lnTo>
                  <a:pt x="482" y="223"/>
                </a:lnTo>
                <a:lnTo>
                  <a:pt x="474" y="219"/>
                </a:lnTo>
                <a:lnTo>
                  <a:pt x="465" y="216"/>
                </a:lnTo>
                <a:lnTo>
                  <a:pt x="456" y="215"/>
                </a:lnTo>
                <a:lnTo>
                  <a:pt x="446" y="216"/>
                </a:lnTo>
                <a:lnTo>
                  <a:pt x="438" y="219"/>
                </a:lnTo>
                <a:lnTo>
                  <a:pt x="430" y="223"/>
                </a:lnTo>
                <a:lnTo>
                  <a:pt x="423" y="229"/>
                </a:lnTo>
                <a:lnTo>
                  <a:pt x="416" y="236"/>
                </a:lnTo>
                <a:lnTo>
                  <a:pt x="411" y="245"/>
                </a:lnTo>
                <a:lnTo>
                  <a:pt x="409" y="254"/>
                </a:lnTo>
                <a:lnTo>
                  <a:pt x="408" y="264"/>
                </a:lnTo>
                <a:lnTo>
                  <a:pt x="407" y="268"/>
                </a:lnTo>
                <a:lnTo>
                  <a:pt x="404" y="272"/>
                </a:lnTo>
                <a:lnTo>
                  <a:pt x="400" y="275"/>
                </a:lnTo>
                <a:lnTo>
                  <a:pt x="396" y="275"/>
                </a:lnTo>
                <a:lnTo>
                  <a:pt x="391" y="275"/>
                </a:lnTo>
                <a:lnTo>
                  <a:pt x="388" y="272"/>
                </a:lnTo>
                <a:lnTo>
                  <a:pt x="385" y="268"/>
                </a:lnTo>
                <a:lnTo>
                  <a:pt x="384" y="264"/>
                </a:lnTo>
                <a:lnTo>
                  <a:pt x="384" y="256"/>
                </a:lnTo>
                <a:lnTo>
                  <a:pt x="385" y="249"/>
                </a:lnTo>
                <a:lnTo>
                  <a:pt x="387" y="243"/>
                </a:lnTo>
                <a:lnTo>
                  <a:pt x="390" y="235"/>
                </a:lnTo>
                <a:lnTo>
                  <a:pt x="393" y="229"/>
                </a:lnTo>
                <a:lnTo>
                  <a:pt x="396" y="223"/>
                </a:lnTo>
                <a:lnTo>
                  <a:pt x="400" y="218"/>
                </a:lnTo>
                <a:lnTo>
                  <a:pt x="405" y="213"/>
                </a:lnTo>
                <a:lnTo>
                  <a:pt x="410" y="208"/>
                </a:lnTo>
                <a:lnTo>
                  <a:pt x="415" y="204"/>
                </a:lnTo>
                <a:lnTo>
                  <a:pt x="421" y="200"/>
                </a:lnTo>
                <a:lnTo>
                  <a:pt x="428" y="197"/>
                </a:lnTo>
                <a:lnTo>
                  <a:pt x="435" y="195"/>
                </a:lnTo>
                <a:lnTo>
                  <a:pt x="442" y="193"/>
                </a:lnTo>
                <a:lnTo>
                  <a:pt x="449" y="192"/>
                </a:lnTo>
                <a:lnTo>
                  <a:pt x="456" y="192"/>
                </a:lnTo>
                <a:lnTo>
                  <a:pt x="463" y="192"/>
                </a:lnTo>
                <a:lnTo>
                  <a:pt x="470" y="193"/>
                </a:lnTo>
                <a:lnTo>
                  <a:pt x="477" y="195"/>
                </a:lnTo>
                <a:lnTo>
                  <a:pt x="484" y="197"/>
                </a:lnTo>
                <a:lnTo>
                  <a:pt x="491" y="200"/>
                </a:lnTo>
                <a:lnTo>
                  <a:pt x="497" y="204"/>
                </a:lnTo>
                <a:lnTo>
                  <a:pt x="502" y="208"/>
                </a:lnTo>
                <a:lnTo>
                  <a:pt x="507" y="213"/>
                </a:lnTo>
                <a:lnTo>
                  <a:pt x="512" y="218"/>
                </a:lnTo>
                <a:lnTo>
                  <a:pt x="516" y="223"/>
                </a:lnTo>
                <a:lnTo>
                  <a:pt x="519" y="229"/>
                </a:lnTo>
                <a:lnTo>
                  <a:pt x="522" y="235"/>
                </a:lnTo>
                <a:lnTo>
                  <a:pt x="525" y="243"/>
                </a:lnTo>
                <a:lnTo>
                  <a:pt x="526" y="249"/>
                </a:lnTo>
                <a:lnTo>
                  <a:pt x="527" y="256"/>
                </a:lnTo>
                <a:lnTo>
                  <a:pt x="528" y="264"/>
                </a:lnTo>
                <a:lnTo>
                  <a:pt x="527" y="268"/>
                </a:lnTo>
                <a:lnTo>
                  <a:pt x="524" y="272"/>
                </a:lnTo>
                <a:lnTo>
                  <a:pt x="521" y="275"/>
                </a:lnTo>
                <a:lnTo>
                  <a:pt x="516" y="275"/>
                </a:lnTo>
                <a:close/>
                <a:moveTo>
                  <a:pt x="324" y="551"/>
                </a:moveTo>
                <a:lnTo>
                  <a:pt x="311" y="551"/>
                </a:lnTo>
                <a:lnTo>
                  <a:pt x="298" y="549"/>
                </a:lnTo>
                <a:lnTo>
                  <a:pt x="284" y="545"/>
                </a:lnTo>
                <a:lnTo>
                  <a:pt x="272" y="541"/>
                </a:lnTo>
                <a:lnTo>
                  <a:pt x="261" y="536"/>
                </a:lnTo>
                <a:lnTo>
                  <a:pt x="250" y="529"/>
                </a:lnTo>
                <a:lnTo>
                  <a:pt x="240" y="522"/>
                </a:lnTo>
                <a:lnTo>
                  <a:pt x="230" y="513"/>
                </a:lnTo>
                <a:lnTo>
                  <a:pt x="222" y="504"/>
                </a:lnTo>
                <a:lnTo>
                  <a:pt x="214" y="494"/>
                </a:lnTo>
                <a:lnTo>
                  <a:pt x="208" y="482"/>
                </a:lnTo>
                <a:lnTo>
                  <a:pt x="202" y="471"/>
                </a:lnTo>
                <a:lnTo>
                  <a:pt x="198" y="459"/>
                </a:lnTo>
                <a:lnTo>
                  <a:pt x="195" y="447"/>
                </a:lnTo>
                <a:lnTo>
                  <a:pt x="193" y="434"/>
                </a:lnTo>
                <a:lnTo>
                  <a:pt x="192" y="419"/>
                </a:lnTo>
                <a:lnTo>
                  <a:pt x="193" y="415"/>
                </a:lnTo>
                <a:lnTo>
                  <a:pt x="195" y="411"/>
                </a:lnTo>
                <a:lnTo>
                  <a:pt x="199" y="408"/>
                </a:lnTo>
                <a:lnTo>
                  <a:pt x="204" y="407"/>
                </a:lnTo>
                <a:lnTo>
                  <a:pt x="208" y="408"/>
                </a:lnTo>
                <a:lnTo>
                  <a:pt x="212" y="411"/>
                </a:lnTo>
                <a:lnTo>
                  <a:pt x="215" y="415"/>
                </a:lnTo>
                <a:lnTo>
                  <a:pt x="216" y="419"/>
                </a:lnTo>
                <a:lnTo>
                  <a:pt x="216" y="431"/>
                </a:lnTo>
                <a:lnTo>
                  <a:pt x="218" y="442"/>
                </a:lnTo>
                <a:lnTo>
                  <a:pt x="220" y="452"/>
                </a:lnTo>
                <a:lnTo>
                  <a:pt x="224" y="462"/>
                </a:lnTo>
                <a:lnTo>
                  <a:pt x="228" y="471"/>
                </a:lnTo>
                <a:lnTo>
                  <a:pt x="235" y="480"/>
                </a:lnTo>
                <a:lnTo>
                  <a:pt x="241" y="488"/>
                </a:lnTo>
                <a:lnTo>
                  <a:pt x="248" y="497"/>
                </a:lnTo>
                <a:lnTo>
                  <a:pt x="255" y="503"/>
                </a:lnTo>
                <a:lnTo>
                  <a:pt x="264" y="510"/>
                </a:lnTo>
                <a:lnTo>
                  <a:pt x="272" y="515"/>
                </a:lnTo>
                <a:lnTo>
                  <a:pt x="282" y="519"/>
                </a:lnTo>
                <a:lnTo>
                  <a:pt x="291" y="523"/>
                </a:lnTo>
                <a:lnTo>
                  <a:pt x="303" y="525"/>
                </a:lnTo>
                <a:lnTo>
                  <a:pt x="313" y="527"/>
                </a:lnTo>
                <a:lnTo>
                  <a:pt x="324" y="528"/>
                </a:lnTo>
                <a:lnTo>
                  <a:pt x="335" y="527"/>
                </a:lnTo>
                <a:lnTo>
                  <a:pt x="345" y="525"/>
                </a:lnTo>
                <a:lnTo>
                  <a:pt x="356" y="523"/>
                </a:lnTo>
                <a:lnTo>
                  <a:pt x="366" y="519"/>
                </a:lnTo>
                <a:lnTo>
                  <a:pt x="376" y="515"/>
                </a:lnTo>
                <a:lnTo>
                  <a:pt x="384" y="510"/>
                </a:lnTo>
                <a:lnTo>
                  <a:pt x="393" y="503"/>
                </a:lnTo>
                <a:lnTo>
                  <a:pt x="400" y="497"/>
                </a:lnTo>
                <a:lnTo>
                  <a:pt x="407" y="488"/>
                </a:lnTo>
                <a:lnTo>
                  <a:pt x="413" y="480"/>
                </a:lnTo>
                <a:lnTo>
                  <a:pt x="418" y="471"/>
                </a:lnTo>
                <a:lnTo>
                  <a:pt x="424" y="462"/>
                </a:lnTo>
                <a:lnTo>
                  <a:pt x="428" y="452"/>
                </a:lnTo>
                <a:lnTo>
                  <a:pt x="430" y="442"/>
                </a:lnTo>
                <a:lnTo>
                  <a:pt x="432" y="431"/>
                </a:lnTo>
                <a:lnTo>
                  <a:pt x="432" y="419"/>
                </a:lnTo>
                <a:lnTo>
                  <a:pt x="433" y="415"/>
                </a:lnTo>
                <a:lnTo>
                  <a:pt x="436" y="411"/>
                </a:lnTo>
                <a:lnTo>
                  <a:pt x="440" y="408"/>
                </a:lnTo>
                <a:lnTo>
                  <a:pt x="444" y="407"/>
                </a:lnTo>
                <a:lnTo>
                  <a:pt x="449" y="408"/>
                </a:lnTo>
                <a:lnTo>
                  <a:pt x="452" y="411"/>
                </a:lnTo>
                <a:lnTo>
                  <a:pt x="455" y="415"/>
                </a:lnTo>
                <a:lnTo>
                  <a:pt x="456" y="419"/>
                </a:lnTo>
                <a:lnTo>
                  <a:pt x="455" y="434"/>
                </a:lnTo>
                <a:lnTo>
                  <a:pt x="453" y="447"/>
                </a:lnTo>
                <a:lnTo>
                  <a:pt x="450" y="459"/>
                </a:lnTo>
                <a:lnTo>
                  <a:pt x="446" y="471"/>
                </a:lnTo>
                <a:lnTo>
                  <a:pt x="440" y="482"/>
                </a:lnTo>
                <a:lnTo>
                  <a:pt x="434" y="494"/>
                </a:lnTo>
                <a:lnTo>
                  <a:pt x="426" y="504"/>
                </a:lnTo>
                <a:lnTo>
                  <a:pt x="417" y="513"/>
                </a:lnTo>
                <a:lnTo>
                  <a:pt x="408" y="522"/>
                </a:lnTo>
                <a:lnTo>
                  <a:pt x="398" y="529"/>
                </a:lnTo>
                <a:lnTo>
                  <a:pt x="387" y="536"/>
                </a:lnTo>
                <a:lnTo>
                  <a:pt x="375" y="541"/>
                </a:lnTo>
                <a:lnTo>
                  <a:pt x="364" y="545"/>
                </a:lnTo>
                <a:lnTo>
                  <a:pt x="350" y="549"/>
                </a:lnTo>
                <a:lnTo>
                  <a:pt x="337" y="551"/>
                </a:lnTo>
                <a:lnTo>
                  <a:pt x="324" y="551"/>
                </a:lnTo>
                <a:close/>
                <a:moveTo>
                  <a:pt x="144" y="264"/>
                </a:moveTo>
                <a:lnTo>
                  <a:pt x="143" y="268"/>
                </a:lnTo>
                <a:lnTo>
                  <a:pt x="140" y="272"/>
                </a:lnTo>
                <a:lnTo>
                  <a:pt x="136" y="275"/>
                </a:lnTo>
                <a:lnTo>
                  <a:pt x="132" y="275"/>
                </a:lnTo>
                <a:lnTo>
                  <a:pt x="127" y="275"/>
                </a:lnTo>
                <a:lnTo>
                  <a:pt x="123" y="272"/>
                </a:lnTo>
                <a:lnTo>
                  <a:pt x="121" y="268"/>
                </a:lnTo>
                <a:lnTo>
                  <a:pt x="120" y="264"/>
                </a:lnTo>
                <a:lnTo>
                  <a:pt x="120" y="256"/>
                </a:lnTo>
                <a:lnTo>
                  <a:pt x="121" y="249"/>
                </a:lnTo>
                <a:lnTo>
                  <a:pt x="123" y="243"/>
                </a:lnTo>
                <a:lnTo>
                  <a:pt x="126" y="235"/>
                </a:lnTo>
                <a:lnTo>
                  <a:pt x="129" y="229"/>
                </a:lnTo>
                <a:lnTo>
                  <a:pt x="132" y="223"/>
                </a:lnTo>
                <a:lnTo>
                  <a:pt x="136" y="218"/>
                </a:lnTo>
                <a:lnTo>
                  <a:pt x="141" y="213"/>
                </a:lnTo>
                <a:lnTo>
                  <a:pt x="146" y="208"/>
                </a:lnTo>
                <a:lnTo>
                  <a:pt x="151" y="204"/>
                </a:lnTo>
                <a:lnTo>
                  <a:pt x="157" y="200"/>
                </a:lnTo>
                <a:lnTo>
                  <a:pt x="163" y="197"/>
                </a:lnTo>
                <a:lnTo>
                  <a:pt x="171" y="195"/>
                </a:lnTo>
                <a:lnTo>
                  <a:pt x="178" y="193"/>
                </a:lnTo>
                <a:lnTo>
                  <a:pt x="185" y="192"/>
                </a:lnTo>
                <a:lnTo>
                  <a:pt x="192" y="192"/>
                </a:lnTo>
                <a:lnTo>
                  <a:pt x="199" y="192"/>
                </a:lnTo>
                <a:lnTo>
                  <a:pt x="206" y="193"/>
                </a:lnTo>
                <a:lnTo>
                  <a:pt x="213" y="195"/>
                </a:lnTo>
                <a:lnTo>
                  <a:pt x="220" y="197"/>
                </a:lnTo>
                <a:lnTo>
                  <a:pt x="226" y="200"/>
                </a:lnTo>
                <a:lnTo>
                  <a:pt x="232" y="204"/>
                </a:lnTo>
                <a:lnTo>
                  <a:pt x="238" y="208"/>
                </a:lnTo>
                <a:lnTo>
                  <a:pt x="243" y="213"/>
                </a:lnTo>
                <a:lnTo>
                  <a:pt x="248" y="218"/>
                </a:lnTo>
                <a:lnTo>
                  <a:pt x="252" y="223"/>
                </a:lnTo>
                <a:lnTo>
                  <a:pt x="255" y="229"/>
                </a:lnTo>
                <a:lnTo>
                  <a:pt x="258" y="235"/>
                </a:lnTo>
                <a:lnTo>
                  <a:pt x="261" y="243"/>
                </a:lnTo>
                <a:lnTo>
                  <a:pt x="262" y="249"/>
                </a:lnTo>
                <a:lnTo>
                  <a:pt x="263" y="256"/>
                </a:lnTo>
                <a:lnTo>
                  <a:pt x="264" y="264"/>
                </a:lnTo>
                <a:lnTo>
                  <a:pt x="263" y="268"/>
                </a:lnTo>
                <a:lnTo>
                  <a:pt x="260" y="272"/>
                </a:lnTo>
                <a:lnTo>
                  <a:pt x="257" y="275"/>
                </a:lnTo>
                <a:lnTo>
                  <a:pt x="252" y="275"/>
                </a:lnTo>
                <a:lnTo>
                  <a:pt x="247" y="275"/>
                </a:lnTo>
                <a:lnTo>
                  <a:pt x="244" y="272"/>
                </a:lnTo>
                <a:lnTo>
                  <a:pt x="241" y="268"/>
                </a:lnTo>
                <a:lnTo>
                  <a:pt x="240" y="264"/>
                </a:lnTo>
                <a:lnTo>
                  <a:pt x="239" y="254"/>
                </a:lnTo>
                <a:lnTo>
                  <a:pt x="236" y="245"/>
                </a:lnTo>
                <a:lnTo>
                  <a:pt x="231" y="236"/>
                </a:lnTo>
                <a:lnTo>
                  <a:pt x="225" y="229"/>
                </a:lnTo>
                <a:lnTo>
                  <a:pt x="218" y="223"/>
                </a:lnTo>
                <a:lnTo>
                  <a:pt x="210" y="219"/>
                </a:lnTo>
                <a:lnTo>
                  <a:pt x="201" y="216"/>
                </a:lnTo>
                <a:lnTo>
                  <a:pt x="192" y="215"/>
                </a:lnTo>
                <a:lnTo>
                  <a:pt x="182" y="216"/>
                </a:lnTo>
                <a:lnTo>
                  <a:pt x="174" y="219"/>
                </a:lnTo>
                <a:lnTo>
                  <a:pt x="164" y="223"/>
                </a:lnTo>
                <a:lnTo>
                  <a:pt x="157" y="229"/>
                </a:lnTo>
                <a:lnTo>
                  <a:pt x="152" y="236"/>
                </a:lnTo>
                <a:lnTo>
                  <a:pt x="147" y="245"/>
                </a:lnTo>
                <a:lnTo>
                  <a:pt x="145" y="254"/>
                </a:lnTo>
                <a:lnTo>
                  <a:pt x="144" y="264"/>
                </a:lnTo>
                <a:close/>
                <a:moveTo>
                  <a:pt x="641" y="1"/>
                </a:moveTo>
                <a:lnTo>
                  <a:pt x="637" y="0"/>
                </a:lnTo>
                <a:lnTo>
                  <a:pt x="634" y="0"/>
                </a:lnTo>
                <a:lnTo>
                  <a:pt x="631" y="1"/>
                </a:lnTo>
                <a:lnTo>
                  <a:pt x="628" y="3"/>
                </a:lnTo>
                <a:lnTo>
                  <a:pt x="621" y="9"/>
                </a:lnTo>
                <a:lnTo>
                  <a:pt x="612" y="14"/>
                </a:lnTo>
                <a:lnTo>
                  <a:pt x="600" y="19"/>
                </a:lnTo>
                <a:lnTo>
                  <a:pt x="588" y="24"/>
                </a:lnTo>
                <a:lnTo>
                  <a:pt x="573" y="29"/>
                </a:lnTo>
                <a:lnTo>
                  <a:pt x="557" y="33"/>
                </a:lnTo>
                <a:lnTo>
                  <a:pt x="538" y="38"/>
                </a:lnTo>
                <a:lnTo>
                  <a:pt x="519" y="41"/>
                </a:lnTo>
                <a:lnTo>
                  <a:pt x="499" y="45"/>
                </a:lnTo>
                <a:lnTo>
                  <a:pt x="476" y="49"/>
                </a:lnTo>
                <a:lnTo>
                  <a:pt x="453" y="51"/>
                </a:lnTo>
                <a:lnTo>
                  <a:pt x="429" y="53"/>
                </a:lnTo>
                <a:lnTo>
                  <a:pt x="404" y="55"/>
                </a:lnTo>
                <a:lnTo>
                  <a:pt x="378" y="56"/>
                </a:lnTo>
                <a:lnTo>
                  <a:pt x="351" y="57"/>
                </a:lnTo>
                <a:lnTo>
                  <a:pt x="324" y="57"/>
                </a:lnTo>
                <a:lnTo>
                  <a:pt x="269" y="56"/>
                </a:lnTo>
                <a:lnTo>
                  <a:pt x="217" y="53"/>
                </a:lnTo>
                <a:lnTo>
                  <a:pt x="194" y="51"/>
                </a:lnTo>
                <a:lnTo>
                  <a:pt x="171" y="49"/>
                </a:lnTo>
                <a:lnTo>
                  <a:pt x="148" y="45"/>
                </a:lnTo>
                <a:lnTo>
                  <a:pt x="128" y="42"/>
                </a:lnTo>
                <a:lnTo>
                  <a:pt x="109" y="38"/>
                </a:lnTo>
                <a:lnTo>
                  <a:pt x="90" y="34"/>
                </a:lnTo>
                <a:lnTo>
                  <a:pt x="75" y="30"/>
                </a:lnTo>
                <a:lnTo>
                  <a:pt x="60" y="25"/>
                </a:lnTo>
                <a:lnTo>
                  <a:pt x="48" y="20"/>
                </a:lnTo>
                <a:lnTo>
                  <a:pt x="36" y="15"/>
                </a:lnTo>
                <a:lnTo>
                  <a:pt x="27" y="9"/>
                </a:lnTo>
                <a:lnTo>
                  <a:pt x="20" y="3"/>
                </a:lnTo>
                <a:lnTo>
                  <a:pt x="17" y="1"/>
                </a:lnTo>
                <a:lnTo>
                  <a:pt x="14" y="0"/>
                </a:lnTo>
                <a:lnTo>
                  <a:pt x="11" y="0"/>
                </a:lnTo>
                <a:lnTo>
                  <a:pt x="7" y="1"/>
                </a:lnTo>
                <a:lnTo>
                  <a:pt x="4" y="3"/>
                </a:lnTo>
                <a:lnTo>
                  <a:pt x="2" y="5"/>
                </a:lnTo>
                <a:lnTo>
                  <a:pt x="0" y="8"/>
                </a:lnTo>
                <a:lnTo>
                  <a:pt x="0" y="11"/>
                </a:lnTo>
                <a:lnTo>
                  <a:pt x="0" y="359"/>
                </a:lnTo>
                <a:lnTo>
                  <a:pt x="1" y="379"/>
                </a:lnTo>
                <a:lnTo>
                  <a:pt x="3" y="397"/>
                </a:lnTo>
                <a:lnTo>
                  <a:pt x="6" y="415"/>
                </a:lnTo>
                <a:lnTo>
                  <a:pt x="11" y="434"/>
                </a:lnTo>
                <a:lnTo>
                  <a:pt x="17" y="451"/>
                </a:lnTo>
                <a:lnTo>
                  <a:pt x="24" y="468"/>
                </a:lnTo>
                <a:lnTo>
                  <a:pt x="32" y="485"/>
                </a:lnTo>
                <a:lnTo>
                  <a:pt x="41" y="502"/>
                </a:lnTo>
                <a:lnTo>
                  <a:pt x="51" y="518"/>
                </a:lnTo>
                <a:lnTo>
                  <a:pt x="62" y="533"/>
                </a:lnTo>
                <a:lnTo>
                  <a:pt x="73" y="548"/>
                </a:lnTo>
                <a:lnTo>
                  <a:pt x="85" y="563"/>
                </a:lnTo>
                <a:lnTo>
                  <a:pt x="97" y="577"/>
                </a:lnTo>
                <a:lnTo>
                  <a:pt x="111" y="590"/>
                </a:lnTo>
                <a:lnTo>
                  <a:pt x="124" y="603"/>
                </a:lnTo>
                <a:lnTo>
                  <a:pt x="137" y="615"/>
                </a:lnTo>
                <a:lnTo>
                  <a:pt x="151" y="628"/>
                </a:lnTo>
                <a:lnTo>
                  <a:pt x="164" y="639"/>
                </a:lnTo>
                <a:lnTo>
                  <a:pt x="179" y="649"/>
                </a:lnTo>
                <a:lnTo>
                  <a:pt x="193" y="659"/>
                </a:lnTo>
                <a:lnTo>
                  <a:pt x="219" y="677"/>
                </a:lnTo>
                <a:lnTo>
                  <a:pt x="246" y="692"/>
                </a:lnTo>
                <a:lnTo>
                  <a:pt x="270" y="704"/>
                </a:lnTo>
                <a:lnTo>
                  <a:pt x="291" y="713"/>
                </a:lnTo>
                <a:lnTo>
                  <a:pt x="301" y="716"/>
                </a:lnTo>
                <a:lnTo>
                  <a:pt x="310" y="718"/>
                </a:lnTo>
                <a:lnTo>
                  <a:pt x="317" y="719"/>
                </a:lnTo>
                <a:lnTo>
                  <a:pt x="324" y="720"/>
                </a:lnTo>
                <a:lnTo>
                  <a:pt x="331" y="719"/>
                </a:lnTo>
                <a:lnTo>
                  <a:pt x="338" y="718"/>
                </a:lnTo>
                <a:lnTo>
                  <a:pt x="347" y="716"/>
                </a:lnTo>
                <a:lnTo>
                  <a:pt x="356" y="713"/>
                </a:lnTo>
                <a:lnTo>
                  <a:pt x="378" y="704"/>
                </a:lnTo>
                <a:lnTo>
                  <a:pt x="402" y="692"/>
                </a:lnTo>
                <a:lnTo>
                  <a:pt x="429" y="677"/>
                </a:lnTo>
                <a:lnTo>
                  <a:pt x="455" y="659"/>
                </a:lnTo>
                <a:lnTo>
                  <a:pt x="469" y="649"/>
                </a:lnTo>
                <a:lnTo>
                  <a:pt x="483" y="639"/>
                </a:lnTo>
                <a:lnTo>
                  <a:pt x="497" y="628"/>
                </a:lnTo>
                <a:lnTo>
                  <a:pt x="511" y="615"/>
                </a:lnTo>
                <a:lnTo>
                  <a:pt x="524" y="603"/>
                </a:lnTo>
                <a:lnTo>
                  <a:pt x="537" y="590"/>
                </a:lnTo>
                <a:lnTo>
                  <a:pt x="551" y="577"/>
                </a:lnTo>
                <a:lnTo>
                  <a:pt x="563" y="563"/>
                </a:lnTo>
                <a:lnTo>
                  <a:pt x="575" y="548"/>
                </a:lnTo>
                <a:lnTo>
                  <a:pt x="586" y="533"/>
                </a:lnTo>
                <a:lnTo>
                  <a:pt x="597" y="518"/>
                </a:lnTo>
                <a:lnTo>
                  <a:pt x="606" y="502"/>
                </a:lnTo>
                <a:lnTo>
                  <a:pt x="616" y="485"/>
                </a:lnTo>
                <a:lnTo>
                  <a:pt x="624" y="468"/>
                </a:lnTo>
                <a:lnTo>
                  <a:pt x="631" y="451"/>
                </a:lnTo>
                <a:lnTo>
                  <a:pt x="637" y="434"/>
                </a:lnTo>
                <a:lnTo>
                  <a:pt x="642" y="415"/>
                </a:lnTo>
                <a:lnTo>
                  <a:pt x="645" y="397"/>
                </a:lnTo>
                <a:lnTo>
                  <a:pt x="647" y="379"/>
                </a:lnTo>
                <a:lnTo>
                  <a:pt x="648" y="359"/>
                </a:lnTo>
                <a:lnTo>
                  <a:pt x="648" y="11"/>
                </a:lnTo>
                <a:lnTo>
                  <a:pt x="648" y="8"/>
                </a:lnTo>
                <a:lnTo>
                  <a:pt x="646" y="5"/>
                </a:lnTo>
                <a:lnTo>
                  <a:pt x="644" y="3"/>
                </a:lnTo>
                <a:lnTo>
                  <a:pt x="641"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4136">
            <a:extLst>
              <a:ext uri="{FF2B5EF4-FFF2-40B4-BE49-F238E27FC236}">
                <a16:creationId xmlns:a16="http://schemas.microsoft.com/office/drawing/2014/main" id="{19BF97C8-3110-45E6-A9F4-5FD519A9275E}"/>
              </a:ext>
            </a:extLst>
          </p:cNvPr>
          <p:cNvSpPr>
            <a:spLocks noEditPoints="1"/>
          </p:cNvSpPr>
          <p:nvPr/>
        </p:nvSpPr>
        <p:spPr bwMode="auto">
          <a:xfrm>
            <a:off x="4408140" y="1381125"/>
            <a:ext cx="285750" cy="277813"/>
          </a:xfrm>
          <a:custGeom>
            <a:avLst/>
            <a:gdLst>
              <a:gd name="T0" fmla="*/ 825 w 901"/>
              <a:gd name="T1" fmla="*/ 76 h 872"/>
              <a:gd name="T2" fmla="*/ 846 w 901"/>
              <a:gd name="T3" fmla="*/ 32 h 872"/>
              <a:gd name="T4" fmla="*/ 864 w 901"/>
              <a:gd name="T5" fmla="*/ 46 h 872"/>
              <a:gd name="T6" fmla="*/ 492 w 901"/>
              <a:gd name="T7" fmla="*/ 271 h 872"/>
              <a:gd name="T8" fmla="*/ 479 w 901"/>
              <a:gd name="T9" fmla="*/ 261 h 872"/>
              <a:gd name="T10" fmla="*/ 482 w 901"/>
              <a:gd name="T11" fmla="*/ 245 h 872"/>
              <a:gd name="T12" fmla="*/ 704 w 901"/>
              <a:gd name="T13" fmla="*/ 241 h 872"/>
              <a:gd name="T14" fmla="*/ 716 w 901"/>
              <a:gd name="T15" fmla="*/ 253 h 872"/>
              <a:gd name="T16" fmla="*/ 709 w 901"/>
              <a:gd name="T17" fmla="*/ 268 h 872"/>
              <a:gd name="T18" fmla="*/ 433 w 901"/>
              <a:gd name="T19" fmla="*/ 391 h 872"/>
              <a:gd name="T20" fmla="*/ 421 w 901"/>
              <a:gd name="T21" fmla="*/ 379 h 872"/>
              <a:gd name="T22" fmla="*/ 427 w 901"/>
              <a:gd name="T23" fmla="*/ 363 h 872"/>
              <a:gd name="T24" fmla="*/ 706 w 901"/>
              <a:gd name="T25" fmla="*/ 362 h 872"/>
              <a:gd name="T26" fmla="*/ 716 w 901"/>
              <a:gd name="T27" fmla="*/ 376 h 872"/>
              <a:gd name="T28" fmla="*/ 706 w 901"/>
              <a:gd name="T29" fmla="*/ 390 h 872"/>
              <a:gd name="T30" fmla="*/ 423 w 901"/>
              <a:gd name="T31" fmla="*/ 428 h 872"/>
              <a:gd name="T32" fmla="*/ 663 w 901"/>
              <a:gd name="T33" fmla="*/ 421 h 872"/>
              <a:gd name="T34" fmla="*/ 676 w 901"/>
              <a:gd name="T35" fmla="*/ 431 h 872"/>
              <a:gd name="T36" fmla="*/ 673 w 901"/>
              <a:gd name="T37" fmla="*/ 447 h 872"/>
              <a:gd name="T38" fmla="*/ 433 w 901"/>
              <a:gd name="T39" fmla="*/ 451 h 872"/>
              <a:gd name="T40" fmla="*/ 421 w 901"/>
              <a:gd name="T41" fmla="*/ 439 h 872"/>
              <a:gd name="T42" fmla="*/ 408 w 901"/>
              <a:gd name="T43" fmla="*/ 509 h 872"/>
              <a:gd name="T44" fmla="*/ 402 w 901"/>
              <a:gd name="T45" fmla="*/ 493 h 872"/>
              <a:gd name="T46" fmla="*/ 414 w 901"/>
              <a:gd name="T47" fmla="*/ 481 h 872"/>
              <a:gd name="T48" fmla="*/ 692 w 901"/>
              <a:gd name="T49" fmla="*/ 486 h 872"/>
              <a:gd name="T50" fmla="*/ 695 w 901"/>
              <a:gd name="T51" fmla="*/ 503 h 872"/>
              <a:gd name="T52" fmla="*/ 682 w 901"/>
              <a:gd name="T53" fmla="*/ 511 h 872"/>
              <a:gd name="T54" fmla="*/ 556 w 901"/>
              <a:gd name="T55" fmla="*/ 700 h 872"/>
              <a:gd name="T56" fmla="*/ 568 w 901"/>
              <a:gd name="T57" fmla="*/ 640 h 872"/>
              <a:gd name="T58" fmla="*/ 594 w 901"/>
              <a:gd name="T59" fmla="*/ 632 h 872"/>
              <a:gd name="T60" fmla="*/ 613 w 901"/>
              <a:gd name="T61" fmla="*/ 654 h 872"/>
              <a:gd name="T62" fmla="*/ 621 w 901"/>
              <a:gd name="T63" fmla="*/ 751 h 872"/>
              <a:gd name="T64" fmla="*/ 682 w 901"/>
              <a:gd name="T65" fmla="*/ 301 h 872"/>
              <a:gd name="T66" fmla="*/ 695 w 901"/>
              <a:gd name="T67" fmla="*/ 310 h 872"/>
              <a:gd name="T68" fmla="*/ 692 w 901"/>
              <a:gd name="T69" fmla="*/ 327 h 872"/>
              <a:gd name="T70" fmla="*/ 433 w 901"/>
              <a:gd name="T71" fmla="*/ 331 h 872"/>
              <a:gd name="T72" fmla="*/ 421 w 901"/>
              <a:gd name="T73" fmla="*/ 319 h 872"/>
              <a:gd name="T74" fmla="*/ 427 w 901"/>
              <a:gd name="T75" fmla="*/ 303 h 872"/>
              <a:gd name="T76" fmla="*/ 534 w 901"/>
              <a:gd name="T77" fmla="*/ 151 h 872"/>
              <a:gd name="T78" fmla="*/ 545 w 901"/>
              <a:gd name="T79" fmla="*/ 163 h 872"/>
              <a:gd name="T80" fmla="*/ 539 w 901"/>
              <a:gd name="T81" fmla="*/ 178 h 872"/>
              <a:gd name="T82" fmla="*/ 449 w 901"/>
              <a:gd name="T83" fmla="*/ 180 h 872"/>
              <a:gd name="T84" fmla="*/ 439 w 901"/>
              <a:gd name="T85" fmla="*/ 166 h 872"/>
              <a:gd name="T86" fmla="*/ 449 w 901"/>
              <a:gd name="T87" fmla="*/ 152 h 872"/>
              <a:gd name="T88" fmla="*/ 864 w 901"/>
              <a:gd name="T89" fmla="*/ 2 h 872"/>
              <a:gd name="T90" fmla="*/ 351 w 901"/>
              <a:gd name="T91" fmla="*/ 7 h 872"/>
              <a:gd name="T92" fmla="*/ 330 w 901"/>
              <a:gd name="T93" fmla="*/ 44 h 872"/>
              <a:gd name="T94" fmla="*/ 324 w 901"/>
              <a:gd name="T95" fmla="*/ 193 h 872"/>
              <a:gd name="T96" fmla="*/ 295 w 901"/>
              <a:gd name="T97" fmla="*/ 562 h 872"/>
              <a:gd name="T98" fmla="*/ 68 w 901"/>
              <a:gd name="T99" fmla="*/ 616 h 872"/>
              <a:gd name="T100" fmla="*/ 51 w 901"/>
              <a:gd name="T101" fmla="*/ 661 h 872"/>
              <a:gd name="T102" fmla="*/ 51 w 901"/>
              <a:gd name="T103" fmla="*/ 784 h 872"/>
              <a:gd name="T104" fmla="*/ 35 w 901"/>
              <a:gd name="T105" fmla="*/ 830 h 872"/>
              <a:gd name="T106" fmla="*/ 465 w 901"/>
              <a:gd name="T107" fmla="*/ 872 h 872"/>
              <a:gd name="T108" fmla="*/ 509 w 901"/>
              <a:gd name="T109" fmla="*/ 862 h 872"/>
              <a:gd name="T110" fmla="*/ 545 w 901"/>
              <a:gd name="T111" fmla="*/ 812 h 872"/>
              <a:gd name="T112" fmla="*/ 737 w 901"/>
              <a:gd name="T113" fmla="*/ 802 h 872"/>
              <a:gd name="T114" fmla="*/ 778 w 901"/>
              <a:gd name="T115" fmla="*/ 737 h 872"/>
              <a:gd name="T116" fmla="*/ 813 w 901"/>
              <a:gd name="T117" fmla="*/ 568 h 872"/>
              <a:gd name="T118" fmla="*/ 828 w 901"/>
              <a:gd name="T119" fmla="*/ 236 h 872"/>
              <a:gd name="T120" fmla="*/ 898 w 901"/>
              <a:gd name="T121" fmla="*/ 59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AA3006B2-0823-2C91-BEA1-160D4EACA7DD}"/>
              </a:ext>
            </a:extLst>
          </p:cNvPr>
          <p:cNvSpPr txBox="1"/>
          <p:nvPr/>
        </p:nvSpPr>
        <p:spPr>
          <a:xfrm>
            <a:off x="3402461" y="1384433"/>
            <a:ext cx="740567" cy="222456"/>
          </a:xfrm>
          <a:prstGeom prst="rect">
            <a:avLst/>
          </a:prstGeom>
          <a:noFill/>
        </p:spPr>
        <p:txBody>
          <a:bodyPr wrap="square" lIns="0" tIns="0" rIns="0" bIns="0" rtlCol="0" anchor="ctr">
            <a:spAutoFit/>
          </a:bodyPr>
          <a:lstStyle/>
          <a:p>
            <a:r>
              <a:rPr lang="en-US" sz="1400" dirty="0">
                <a:solidFill>
                  <a:schemeClr val="accent6">
                    <a:lumMod val="40000"/>
                    <a:lumOff val="60000"/>
                  </a:schemeClr>
                </a:solidFill>
                <a:hlinkClick r:id="rId7">
                  <a:extLst>
                    <a:ext uri="{A12FA001-AC4F-418D-AE19-62706E023703}">
                      <ahyp:hlinkClr xmlns:ahyp="http://schemas.microsoft.com/office/drawing/2018/hyperlinkcolor" val="tx"/>
                    </a:ext>
                  </a:extLst>
                </a:hlinkClick>
              </a:rPr>
              <a:t>Memoria</a:t>
            </a:r>
            <a:endParaRPr lang="en-US" sz="1400" dirty="0">
              <a:solidFill>
                <a:schemeClr val="accent6">
                  <a:lumMod val="40000"/>
                  <a:lumOff val="60000"/>
                </a:schemeClr>
              </a:solidFill>
            </a:endParaRPr>
          </a:p>
        </p:txBody>
      </p:sp>
      <p:sp>
        <p:nvSpPr>
          <p:cNvPr id="8" name="TextBox 7">
            <a:extLst>
              <a:ext uri="{FF2B5EF4-FFF2-40B4-BE49-F238E27FC236}">
                <a16:creationId xmlns:a16="http://schemas.microsoft.com/office/drawing/2014/main" id="{D9CC4577-CA3D-B4AF-F017-C8BE867DB899}"/>
              </a:ext>
            </a:extLst>
          </p:cNvPr>
          <p:cNvSpPr txBox="1"/>
          <p:nvPr/>
        </p:nvSpPr>
        <p:spPr>
          <a:xfrm>
            <a:off x="1385454" y="2571622"/>
            <a:ext cx="1557125" cy="215444"/>
          </a:xfrm>
          <a:prstGeom prst="rect">
            <a:avLst/>
          </a:prstGeom>
          <a:noFill/>
        </p:spPr>
        <p:txBody>
          <a:bodyPr wrap="square" lIns="0" tIns="0" rIns="0" bIns="0" rtlCol="0" anchor="ctr">
            <a:spAutoFit/>
          </a:bodyPr>
          <a:lstStyle/>
          <a:p>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Repositorio</a:t>
            </a:r>
            <a:r>
              <a:rPr lang="en-US" sz="1400" dirty="0">
                <a:solidFill>
                  <a:schemeClr val="accent6">
                    <a:lumMod val="60000"/>
                    <a:lumOff val="40000"/>
                  </a:schemeClr>
                </a:solidFill>
                <a:hlinkClick r:id="rId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8">
                  <a:extLst>
                    <a:ext uri="{A12FA001-AC4F-418D-AE19-62706E023703}">
                      <ahyp:hlinkClr xmlns:ahyp="http://schemas.microsoft.com/office/drawing/2018/hyperlinkcolor" val="tx"/>
                    </a:ext>
                  </a:extLst>
                </a:hlinkClick>
              </a:rPr>
              <a:t>github</a:t>
            </a:r>
            <a:endParaRPr lang="en-US" sz="1400" dirty="0">
              <a:solidFill>
                <a:schemeClr val="accent6">
                  <a:lumMod val="60000"/>
                  <a:lumOff val="40000"/>
                </a:schemeClr>
              </a:solidFill>
            </a:endParaRPr>
          </a:p>
        </p:txBody>
      </p:sp>
      <p:sp>
        <p:nvSpPr>
          <p:cNvPr id="9" name="TextBox 8">
            <a:extLst>
              <a:ext uri="{FF2B5EF4-FFF2-40B4-BE49-F238E27FC236}">
                <a16:creationId xmlns:a16="http://schemas.microsoft.com/office/drawing/2014/main" id="{DBBF0B56-E11C-F969-7A0C-8895245A581F}"/>
              </a:ext>
            </a:extLst>
          </p:cNvPr>
          <p:cNvSpPr txBox="1"/>
          <p:nvPr/>
        </p:nvSpPr>
        <p:spPr>
          <a:xfrm>
            <a:off x="1047976" y="4129033"/>
            <a:ext cx="1485901" cy="215444"/>
          </a:xfrm>
          <a:prstGeom prst="rect">
            <a:avLst/>
          </a:prstGeom>
          <a:noFill/>
        </p:spPr>
        <p:txBody>
          <a:bodyPr wrap="square" lIns="0" tIns="0" rIns="0" bIns="0" rtlCol="0" anchor="ctr">
            <a:spAutoFit/>
          </a:bodyPr>
          <a:lstStyle/>
          <a:p>
            <a:r>
              <a:rPr lang="en-US" sz="1400" dirty="0" err="1">
                <a:hlinkClick r:id="rId9"/>
              </a:rPr>
              <a:t>Pantalla</a:t>
            </a:r>
            <a:r>
              <a:rPr lang="en-US" sz="1400" dirty="0">
                <a:hlinkClick r:id="rId9"/>
              </a:rPr>
              <a:t> de </a:t>
            </a:r>
            <a:r>
              <a:rPr lang="en-US" sz="1400" dirty="0" err="1">
                <a:hlinkClick r:id="rId9"/>
              </a:rPr>
              <a:t>powerBI</a:t>
            </a:r>
            <a:endParaRPr lang="en-US" sz="1400" dirty="0"/>
          </a:p>
        </p:txBody>
      </p:sp>
      <p:sp>
        <p:nvSpPr>
          <p:cNvPr id="10" name="Freeform 3886">
            <a:extLst>
              <a:ext uri="{FF2B5EF4-FFF2-40B4-BE49-F238E27FC236}">
                <a16:creationId xmlns:a16="http://schemas.microsoft.com/office/drawing/2014/main" id="{70BD590B-B78A-81C7-8803-E67FDB788C8E}"/>
              </a:ext>
            </a:extLst>
          </p:cNvPr>
          <p:cNvSpPr>
            <a:spLocks noEditPoints="1"/>
          </p:cNvSpPr>
          <p:nvPr/>
        </p:nvSpPr>
        <p:spPr bwMode="auto">
          <a:xfrm>
            <a:off x="5425956" y="3320440"/>
            <a:ext cx="1286669" cy="1187857"/>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3" name="Graphic 12" descr="Presentation with pie chart outline">
            <a:extLst>
              <a:ext uri="{FF2B5EF4-FFF2-40B4-BE49-F238E27FC236}">
                <a16:creationId xmlns:a16="http://schemas.microsoft.com/office/drawing/2014/main" id="{868FC7A4-D108-8857-70A9-BBCAECE992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78124" y="3940472"/>
            <a:ext cx="610468" cy="610468"/>
          </a:xfrm>
          <a:prstGeom prst="rect">
            <a:avLst/>
          </a:prstGeom>
        </p:spPr>
      </p:pic>
      <p:pic>
        <p:nvPicPr>
          <p:cNvPr id="15" name="Graphic 14" descr="Programmer male with solid fill">
            <a:extLst>
              <a:ext uri="{FF2B5EF4-FFF2-40B4-BE49-F238E27FC236}">
                <a16:creationId xmlns:a16="http://schemas.microsoft.com/office/drawing/2014/main" id="{76A3E91D-C3D1-E25C-2A18-34A3528F9E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37057" y="2370714"/>
            <a:ext cx="508000" cy="508000"/>
          </a:xfrm>
          <a:prstGeom prst="rect">
            <a:avLst/>
          </a:prstGeom>
        </p:spPr>
      </p:pic>
      <p:pic>
        <p:nvPicPr>
          <p:cNvPr id="17" name="Graphic 16" descr="Architecture with solid fill">
            <a:extLst>
              <a:ext uri="{FF2B5EF4-FFF2-40B4-BE49-F238E27FC236}">
                <a16:creationId xmlns:a16="http://schemas.microsoft.com/office/drawing/2014/main" id="{EA70B6F1-CD32-58AA-CF02-7FD2145FCB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42267" y="850525"/>
            <a:ext cx="502006" cy="502006"/>
          </a:xfrm>
          <a:prstGeom prst="rect">
            <a:avLst/>
          </a:prstGeom>
        </p:spPr>
      </p:pic>
      <p:pic>
        <p:nvPicPr>
          <p:cNvPr id="19" name="Graphic 18" descr="Daily calendar with solid fill">
            <a:extLst>
              <a:ext uri="{FF2B5EF4-FFF2-40B4-BE49-F238E27FC236}">
                <a16:creationId xmlns:a16="http://schemas.microsoft.com/office/drawing/2014/main" id="{050FCD84-3455-AA22-B7C0-CAEEEA95ED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543958" y="5523168"/>
            <a:ext cx="491614" cy="491614"/>
          </a:xfrm>
          <a:prstGeom prst="rect">
            <a:avLst/>
          </a:prstGeom>
        </p:spPr>
      </p:pic>
      <p:sp>
        <p:nvSpPr>
          <p:cNvPr id="5" name="Freeform 47">
            <a:extLst>
              <a:ext uri="{FF2B5EF4-FFF2-40B4-BE49-F238E27FC236}">
                <a16:creationId xmlns:a16="http://schemas.microsoft.com/office/drawing/2014/main" id="{132E0DB1-2DB7-A10A-2A79-9704144EF016}"/>
              </a:ext>
            </a:extLst>
          </p:cNvPr>
          <p:cNvSpPr>
            <a:spLocks/>
          </p:cNvSpPr>
          <p:nvPr/>
        </p:nvSpPr>
        <p:spPr bwMode="auto">
          <a:xfrm>
            <a:off x="3142212" y="5395913"/>
            <a:ext cx="911225" cy="912812"/>
          </a:xfrm>
          <a:custGeom>
            <a:avLst/>
            <a:gdLst>
              <a:gd name="T0" fmla="*/ 143 w 510"/>
              <a:gd name="T1" fmla="*/ 62 h 510"/>
              <a:gd name="T2" fmla="*/ 448 w 510"/>
              <a:gd name="T3" fmla="*/ 143 h 510"/>
              <a:gd name="T4" fmla="*/ 367 w 510"/>
              <a:gd name="T5" fmla="*/ 448 h 510"/>
              <a:gd name="T6" fmla="*/ 62 w 510"/>
              <a:gd name="T7" fmla="*/ 367 h 510"/>
              <a:gd name="T8" fmla="*/ 143 w 510"/>
              <a:gd name="T9" fmla="*/ 62 h 510"/>
            </a:gdLst>
            <a:ahLst/>
            <a:cxnLst>
              <a:cxn ang="0">
                <a:pos x="T0" y="T1"/>
              </a:cxn>
              <a:cxn ang="0">
                <a:pos x="T2" y="T3"/>
              </a:cxn>
              <a:cxn ang="0">
                <a:pos x="T4" y="T5"/>
              </a:cxn>
              <a:cxn ang="0">
                <a:pos x="T6" y="T7"/>
              </a:cxn>
              <a:cxn ang="0">
                <a:pos x="T8" y="T9"/>
              </a:cxn>
            </a:cxnLst>
            <a:rect l="0" t="0"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6">
              <a:lumMod val="40000"/>
              <a:lumOff val="60000"/>
            </a:schemeClr>
          </a:soli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4" name="Freeform 71">
            <a:extLst>
              <a:ext uri="{FF2B5EF4-FFF2-40B4-BE49-F238E27FC236}">
                <a16:creationId xmlns:a16="http://schemas.microsoft.com/office/drawing/2014/main" id="{C4F09B20-DDDC-ECDF-DB7D-CCB8B8F7CFF2}"/>
              </a:ext>
            </a:extLst>
          </p:cNvPr>
          <p:cNvSpPr>
            <a:spLocks/>
          </p:cNvSpPr>
          <p:nvPr/>
        </p:nvSpPr>
        <p:spPr bwMode="auto">
          <a:xfrm>
            <a:off x="3204124" y="5458619"/>
            <a:ext cx="787400" cy="787400"/>
          </a:xfrm>
          <a:custGeom>
            <a:avLst/>
            <a:gdLst>
              <a:gd name="T0" fmla="*/ 62 w 510"/>
              <a:gd name="T1" fmla="*/ 367 h 510"/>
              <a:gd name="T2" fmla="*/ 144 w 510"/>
              <a:gd name="T3" fmla="*/ 62 h 510"/>
              <a:gd name="T4" fmla="*/ 449 w 510"/>
              <a:gd name="T5" fmla="*/ 144 h 510"/>
              <a:gd name="T6" fmla="*/ 367 w 510"/>
              <a:gd name="T7" fmla="*/ 449 h 510"/>
              <a:gd name="T8" fmla="*/ 62 w 510"/>
              <a:gd name="T9" fmla="*/ 367 h 510"/>
            </a:gdLst>
            <a:ahLst/>
            <a:cxnLst>
              <a:cxn ang="0">
                <a:pos x="T0" y="T1"/>
              </a:cxn>
              <a:cxn ang="0">
                <a:pos x="T2" y="T3"/>
              </a:cxn>
              <a:cxn ang="0">
                <a:pos x="T4" y="T5"/>
              </a:cxn>
              <a:cxn ang="0">
                <a:pos x="T6" y="T7"/>
              </a:cxn>
              <a:cxn ang="0">
                <a:pos x="T8" y="T9"/>
              </a:cxn>
            </a:cxnLst>
            <a:rect l="0" t="0"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6">
              <a:lumMod val="40000"/>
              <a:lumOff val="60000"/>
            </a:schemeClr>
          </a:solidFill>
          <a:ln w="19050">
            <a:solidFill>
              <a:schemeClr val="bg1"/>
            </a:solidFill>
          </a:ln>
          <a:effec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7B973521-FDFC-F811-368A-BD8444386B79}"/>
              </a:ext>
            </a:extLst>
          </p:cNvPr>
          <p:cNvSpPr txBox="1"/>
          <p:nvPr/>
        </p:nvSpPr>
        <p:spPr>
          <a:xfrm>
            <a:off x="1084693" y="5729210"/>
            <a:ext cx="1994780" cy="215444"/>
          </a:xfrm>
          <a:prstGeom prst="rect">
            <a:avLst/>
          </a:prstGeom>
          <a:noFill/>
        </p:spPr>
        <p:txBody>
          <a:bodyPr wrap="square" lIns="0" tIns="0" rIns="0" bIns="0" rtlCol="0" anchor="ctr">
            <a:spAutoFit/>
          </a:bodyPr>
          <a:lstStyle/>
          <a:p>
            <a:pPr algn="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DataSet</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origen</a:t>
            </a:r>
            <a:r>
              <a:rPr lang="en-US" sz="1400" dirty="0">
                <a:solidFill>
                  <a:schemeClr val="accent6">
                    <a:lumMod val="60000"/>
                    <a:lumOff val="40000"/>
                  </a:schemeClr>
                </a:solidFill>
                <a:hlinkClick r:id="rId18">
                  <a:extLst>
                    <a:ext uri="{A12FA001-AC4F-418D-AE19-62706E023703}">
                      <ahyp:hlinkClr xmlns:ahyp="http://schemas.microsoft.com/office/drawing/2018/hyperlinkcolor" val="tx"/>
                    </a:ext>
                  </a:extLst>
                </a:hlinkClick>
              </a:rPr>
              <a:t> de </a:t>
            </a:r>
            <a:r>
              <a:rPr lang="en-US" sz="1400" dirty="0" err="1">
                <a:solidFill>
                  <a:schemeClr val="accent6">
                    <a:lumMod val="60000"/>
                    <a:lumOff val="40000"/>
                  </a:schemeClr>
                </a:solidFill>
                <a:hlinkClick r:id="rId18">
                  <a:extLst>
                    <a:ext uri="{A12FA001-AC4F-418D-AE19-62706E023703}">
                      <ahyp:hlinkClr xmlns:ahyp="http://schemas.microsoft.com/office/drawing/2018/hyperlinkcolor" val="tx"/>
                    </a:ext>
                  </a:extLst>
                </a:hlinkClick>
              </a:rPr>
              <a:t>datos</a:t>
            </a:r>
            <a:endParaRPr lang="en-US" sz="1400" dirty="0">
              <a:solidFill>
                <a:schemeClr val="accent6">
                  <a:lumMod val="60000"/>
                  <a:lumOff val="40000"/>
                </a:schemeClr>
              </a:solidFill>
            </a:endParaRPr>
          </a:p>
        </p:txBody>
      </p:sp>
      <p:sp>
        <p:nvSpPr>
          <p:cNvPr id="20" name="Freeform 78">
            <a:extLst>
              <a:ext uri="{FF2B5EF4-FFF2-40B4-BE49-F238E27FC236}">
                <a16:creationId xmlns:a16="http://schemas.microsoft.com/office/drawing/2014/main" id="{A8AA66FB-E021-8A30-52F1-B70A5D80D8D1}"/>
              </a:ext>
            </a:extLst>
          </p:cNvPr>
          <p:cNvSpPr>
            <a:spLocks noEditPoints="1"/>
          </p:cNvSpPr>
          <p:nvPr/>
        </p:nvSpPr>
        <p:spPr bwMode="auto">
          <a:xfrm rot="10800000">
            <a:off x="4072487" y="5224393"/>
            <a:ext cx="720725" cy="769937"/>
          </a:xfrm>
          <a:custGeom>
            <a:avLst/>
            <a:gdLst>
              <a:gd name="T0" fmla="*/ 68 w 454"/>
              <a:gd name="T1" fmla="*/ 442 h 485"/>
              <a:gd name="T2" fmla="*/ 66 w 454"/>
              <a:gd name="T3" fmla="*/ 437 h 485"/>
              <a:gd name="T4" fmla="*/ 64 w 454"/>
              <a:gd name="T5" fmla="*/ 431 h 485"/>
              <a:gd name="T6" fmla="*/ 59 w 454"/>
              <a:gd name="T7" fmla="*/ 427 h 485"/>
              <a:gd name="T8" fmla="*/ 55 w 454"/>
              <a:gd name="T9" fmla="*/ 423 h 485"/>
              <a:gd name="T10" fmla="*/ 49 w 454"/>
              <a:gd name="T11" fmla="*/ 420 h 485"/>
              <a:gd name="T12" fmla="*/ 43 w 454"/>
              <a:gd name="T13" fmla="*/ 419 h 485"/>
              <a:gd name="T14" fmla="*/ 36 w 454"/>
              <a:gd name="T15" fmla="*/ 419 h 485"/>
              <a:gd name="T16" fmla="*/ 31 w 454"/>
              <a:gd name="T17" fmla="*/ 420 h 485"/>
              <a:gd name="T18" fmla="*/ 25 w 454"/>
              <a:gd name="T19" fmla="*/ 422 h 485"/>
              <a:gd name="T20" fmla="*/ 20 w 454"/>
              <a:gd name="T21" fmla="*/ 424 h 485"/>
              <a:gd name="T22" fmla="*/ 15 w 454"/>
              <a:gd name="T23" fmla="*/ 429 h 485"/>
              <a:gd name="T24" fmla="*/ 12 w 454"/>
              <a:gd name="T25" fmla="*/ 435 h 485"/>
              <a:gd name="T26" fmla="*/ 9 w 454"/>
              <a:gd name="T27" fmla="*/ 440 h 485"/>
              <a:gd name="T28" fmla="*/ 8 w 454"/>
              <a:gd name="T29" fmla="*/ 446 h 485"/>
              <a:gd name="T30" fmla="*/ 9 w 454"/>
              <a:gd name="T31" fmla="*/ 453 h 485"/>
              <a:gd name="T32" fmla="*/ 11 w 454"/>
              <a:gd name="T33" fmla="*/ 458 h 485"/>
              <a:gd name="T34" fmla="*/ 14 w 454"/>
              <a:gd name="T35" fmla="*/ 464 h 485"/>
              <a:gd name="T36" fmla="*/ 17 w 454"/>
              <a:gd name="T37" fmla="*/ 468 h 485"/>
              <a:gd name="T38" fmla="*/ 22 w 454"/>
              <a:gd name="T39" fmla="*/ 473 h 485"/>
              <a:gd name="T40" fmla="*/ 27 w 454"/>
              <a:gd name="T41" fmla="*/ 475 h 485"/>
              <a:gd name="T42" fmla="*/ 33 w 454"/>
              <a:gd name="T43" fmla="*/ 477 h 485"/>
              <a:gd name="T44" fmla="*/ 40 w 454"/>
              <a:gd name="T45" fmla="*/ 477 h 485"/>
              <a:gd name="T46" fmla="*/ 46 w 454"/>
              <a:gd name="T47" fmla="*/ 476 h 485"/>
              <a:gd name="T48" fmla="*/ 52 w 454"/>
              <a:gd name="T49" fmla="*/ 474 h 485"/>
              <a:gd name="T50" fmla="*/ 57 w 454"/>
              <a:gd name="T51" fmla="*/ 472 h 485"/>
              <a:gd name="T52" fmla="*/ 61 w 454"/>
              <a:gd name="T53" fmla="*/ 467 h 485"/>
              <a:gd name="T54" fmla="*/ 65 w 454"/>
              <a:gd name="T55" fmla="*/ 462 h 485"/>
              <a:gd name="T56" fmla="*/ 67 w 454"/>
              <a:gd name="T57" fmla="*/ 456 h 485"/>
              <a:gd name="T58" fmla="*/ 68 w 454"/>
              <a:gd name="T59" fmla="*/ 450 h 485"/>
              <a:gd name="T60" fmla="*/ 43 w 454"/>
              <a:gd name="T61" fmla="*/ 411 h 485"/>
              <a:gd name="T62" fmla="*/ 51 w 454"/>
              <a:gd name="T63" fmla="*/ 412 h 485"/>
              <a:gd name="T64" fmla="*/ 58 w 454"/>
              <a:gd name="T65" fmla="*/ 415 h 485"/>
              <a:gd name="T66" fmla="*/ 65 w 454"/>
              <a:gd name="T67" fmla="*/ 421 h 485"/>
              <a:gd name="T68" fmla="*/ 69 w 454"/>
              <a:gd name="T69" fmla="*/ 427 h 485"/>
              <a:gd name="T70" fmla="*/ 73 w 454"/>
              <a:gd name="T71" fmla="*/ 433 h 485"/>
              <a:gd name="T72" fmla="*/ 75 w 454"/>
              <a:gd name="T73" fmla="*/ 440 h 485"/>
              <a:gd name="T74" fmla="*/ 76 w 454"/>
              <a:gd name="T75" fmla="*/ 449 h 485"/>
              <a:gd name="T76" fmla="*/ 75 w 454"/>
              <a:gd name="T77" fmla="*/ 457 h 485"/>
              <a:gd name="T78" fmla="*/ 73 w 454"/>
              <a:gd name="T79" fmla="*/ 464 h 485"/>
              <a:gd name="T80" fmla="*/ 68 w 454"/>
              <a:gd name="T81" fmla="*/ 471 h 485"/>
              <a:gd name="T82" fmla="*/ 64 w 454"/>
              <a:gd name="T83" fmla="*/ 476 h 485"/>
              <a:gd name="T84" fmla="*/ 57 w 454"/>
              <a:gd name="T85" fmla="*/ 481 h 485"/>
              <a:gd name="T86" fmla="*/ 50 w 454"/>
              <a:gd name="T87" fmla="*/ 484 h 485"/>
              <a:gd name="T88" fmla="*/ 42 w 454"/>
              <a:gd name="T89" fmla="*/ 485 h 485"/>
              <a:gd name="T90" fmla="*/ 34 w 454"/>
              <a:gd name="T91" fmla="*/ 485 h 485"/>
              <a:gd name="T92" fmla="*/ 26 w 454"/>
              <a:gd name="T93" fmla="*/ 483 h 485"/>
              <a:gd name="T94" fmla="*/ 20 w 454"/>
              <a:gd name="T95" fmla="*/ 481 h 485"/>
              <a:gd name="T96" fmla="*/ 13 w 454"/>
              <a:gd name="T97" fmla="*/ 475 h 485"/>
              <a:gd name="T98" fmla="*/ 8 w 454"/>
              <a:gd name="T99" fmla="*/ 470 h 485"/>
              <a:gd name="T100" fmla="*/ 4 w 454"/>
              <a:gd name="T101" fmla="*/ 463 h 485"/>
              <a:gd name="T102" fmla="*/ 2 w 454"/>
              <a:gd name="T103" fmla="*/ 456 h 485"/>
              <a:gd name="T104" fmla="*/ 0 w 454"/>
              <a:gd name="T105" fmla="*/ 448 h 485"/>
              <a:gd name="T106" fmla="*/ 2 w 454"/>
              <a:gd name="T107" fmla="*/ 440 h 485"/>
              <a:gd name="T108" fmla="*/ 4 w 454"/>
              <a:gd name="T109" fmla="*/ 432 h 485"/>
              <a:gd name="T110" fmla="*/ 8 w 454"/>
              <a:gd name="T111" fmla="*/ 426 h 485"/>
              <a:gd name="T112" fmla="*/ 13 w 454"/>
              <a:gd name="T113" fmla="*/ 420 h 485"/>
              <a:gd name="T114" fmla="*/ 20 w 454"/>
              <a:gd name="T115" fmla="*/ 415 h 485"/>
              <a:gd name="T116" fmla="*/ 26 w 454"/>
              <a:gd name="T117" fmla="*/ 412 h 485"/>
              <a:gd name="T118" fmla="*/ 34 w 454"/>
              <a:gd name="T119" fmla="*/ 411 h 485"/>
              <a:gd name="T120" fmla="*/ 42 w 454"/>
              <a:gd name="T121" fmla="*/ 294 h 485"/>
              <a:gd name="T122" fmla="*/ 274 w 454"/>
              <a:gd name="T123" fmla="*/ 259 h 485"/>
              <a:gd name="T124" fmla="*/ 454 w 454"/>
              <a:gd name="T125" fmla="*/ 20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6">
                <a:lumMod val="40000"/>
                <a:lumOff val="60000"/>
              </a:schemeClr>
            </a:solidFill>
          </a:ln>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198003F7-F9EA-9BF4-75E7-DD85C28132C4}"/>
              </a:ext>
            </a:extLst>
          </p:cNvPr>
          <p:cNvGrpSpPr/>
          <p:nvPr/>
        </p:nvGrpSpPr>
        <p:grpSpPr>
          <a:xfrm>
            <a:off x="3454948" y="5717641"/>
            <a:ext cx="285751" cy="287338"/>
            <a:chOff x="11601450" y="5076825"/>
            <a:chExt cx="285751" cy="287338"/>
          </a:xfrm>
          <a:solidFill>
            <a:schemeClr val="bg1"/>
          </a:solidFill>
        </p:grpSpPr>
        <p:sp>
          <p:nvSpPr>
            <p:cNvPr id="22" name="Freeform 2606">
              <a:extLst>
                <a:ext uri="{FF2B5EF4-FFF2-40B4-BE49-F238E27FC236}">
                  <a16:creationId xmlns:a16="http://schemas.microsoft.com/office/drawing/2014/main" id="{991BF9AC-EA2D-E0A9-3177-4F1EDBE9979B}"/>
                </a:ext>
              </a:extLst>
            </p:cNvPr>
            <p:cNvSpPr>
              <a:spLocks/>
            </p:cNvSpPr>
            <p:nvPr/>
          </p:nvSpPr>
          <p:spPr bwMode="auto">
            <a:xfrm>
              <a:off x="11682413" y="5230813"/>
              <a:ext cx="122238" cy="63500"/>
            </a:xfrm>
            <a:custGeom>
              <a:avLst/>
              <a:gdLst>
                <a:gd name="T0" fmla="*/ 337 w 385"/>
                <a:gd name="T1" fmla="*/ 202 h 202"/>
                <a:gd name="T2" fmla="*/ 346 w 385"/>
                <a:gd name="T3" fmla="*/ 177 h 202"/>
                <a:gd name="T4" fmla="*/ 355 w 385"/>
                <a:gd name="T5" fmla="*/ 151 h 202"/>
                <a:gd name="T6" fmla="*/ 362 w 385"/>
                <a:gd name="T7" fmla="*/ 126 h 202"/>
                <a:gd name="T8" fmla="*/ 369 w 385"/>
                <a:gd name="T9" fmla="*/ 101 h 202"/>
                <a:gd name="T10" fmla="*/ 374 w 385"/>
                <a:gd name="T11" fmla="*/ 75 h 202"/>
                <a:gd name="T12" fmla="*/ 379 w 385"/>
                <a:gd name="T13" fmla="*/ 50 h 202"/>
                <a:gd name="T14" fmla="*/ 383 w 385"/>
                <a:gd name="T15" fmla="*/ 26 h 202"/>
                <a:gd name="T16" fmla="*/ 385 w 385"/>
                <a:gd name="T17" fmla="*/ 0 h 202"/>
                <a:gd name="T18" fmla="*/ 0 w 385"/>
                <a:gd name="T19" fmla="*/ 0 h 202"/>
                <a:gd name="T20" fmla="*/ 3 w 385"/>
                <a:gd name="T21" fmla="*/ 26 h 202"/>
                <a:gd name="T22" fmla="*/ 7 w 385"/>
                <a:gd name="T23" fmla="*/ 50 h 202"/>
                <a:gd name="T24" fmla="*/ 11 w 385"/>
                <a:gd name="T25" fmla="*/ 75 h 202"/>
                <a:gd name="T26" fmla="*/ 16 w 385"/>
                <a:gd name="T27" fmla="*/ 101 h 202"/>
                <a:gd name="T28" fmla="*/ 23 w 385"/>
                <a:gd name="T29" fmla="*/ 126 h 202"/>
                <a:gd name="T30" fmla="*/ 31 w 385"/>
                <a:gd name="T31" fmla="*/ 151 h 202"/>
                <a:gd name="T32" fmla="*/ 40 w 385"/>
                <a:gd name="T33" fmla="*/ 177 h 202"/>
                <a:gd name="T34" fmla="*/ 48 w 385"/>
                <a:gd name="T35" fmla="*/ 202 h 202"/>
                <a:gd name="T36" fmla="*/ 337 w 385"/>
                <a:gd name="T3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202">
                  <a:moveTo>
                    <a:pt x="337" y="202"/>
                  </a:moveTo>
                  <a:lnTo>
                    <a:pt x="346" y="177"/>
                  </a:lnTo>
                  <a:lnTo>
                    <a:pt x="355" y="151"/>
                  </a:lnTo>
                  <a:lnTo>
                    <a:pt x="362" y="126"/>
                  </a:lnTo>
                  <a:lnTo>
                    <a:pt x="369" y="101"/>
                  </a:lnTo>
                  <a:lnTo>
                    <a:pt x="374" y="75"/>
                  </a:lnTo>
                  <a:lnTo>
                    <a:pt x="379" y="50"/>
                  </a:lnTo>
                  <a:lnTo>
                    <a:pt x="383" y="26"/>
                  </a:lnTo>
                  <a:lnTo>
                    <a:pt x="385" y="0"/>
                  </a:lnTo>
                  <a:lnTo>
                    <a:pt x="0" y="0"/>
                  </a:lnTo>
                  <a:lnTo>
                    <a:pt x="3" y="26"/>
                  </a:lnTo>
                  <a:lnTo>
                    <a:pt x="7" y="50"/>
                  </a:lnTo>
                  <a:lnTo>
                    <a:pt x="11" y="75"/>
                  </a:lnTo>
                  <a:lnTo>
                    <a:pt x="16" y="101"/>
                  </a:lnTo>
                  <a:lnTo>
                    <a:pt x="23" y="126"/>
                  </a:lnTo>
                  <a:lnTo>
                    <a:pt x="31" y="151"/>
                  </a:lnTo>
                  <a:lnTo>
                    <a:pt x="40" y="177"/>
                  </a:lnTo>
                  <a:lnTo>
                    <a:pt x="48" y="202"/>
                  </a:lnTo>
                  <a:lnTo>
                    <a:pt x="337"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07">
              <a:extLst>
                <a:ext uri="{FF2B5EF4-FFF2-40B4-BE49-F238E27FC236}">
                  <a16:creationId xmlns:a16="http://schemas.microsoft.com/office/drawing/2014/main" id="{A796E6C7-9841-94EE-F0F9-B7A54A704728}"/>
                </a:ext>
              </a:extLst>
            </p:cNvPr>
            <p:cNvSpPr>
              <a:spLocks/>
            </p:cNvSpPr>
            <p:nvPr/>
          </p:nvSpPr>
          <p:spPr bwMode="auto">
            <a:xfrm>
              <a:off x="11682413" y="5156200"/>
              <a:ext cx="123825" cy="65088"/>
            </a:xfrm>
            <a:custGeom>
              <a:avLst/>
              <a:gdLst>
                <a:gd name="T0" fmla="*/ 363 w 390"/>
                <a:gd name="T1" fmla="*/ 0 h 203"/>
                <a:gd name="T2" fmla="*/ 26 w 390"/>
                <a:gd name="T3" fmla="*/ 0 h 203"/>
                <a:gd name="T4" fmla="*/ 18 w 390"/>
                <a:gd name="T5" fmla="*/ 24 h 203"/>
                <a:gd name="T6" fmla="*/ 13 w 390"/>
                <a:gd name="T7" fmla="*/ 50 h 203"/>
                <a:gd name="T8" fmla="*/ 9 w 390"/>
                <a:gd name="T9" fmla="*/ 75 h 203"/>
                <a:gd name="T10" fmla="*/ 4 w 390"/>
                <a:gd name="T11" fmla="*/ 100 h 203"/>
                <a:gd name="T12" fmla="*/ 2 w 390"/>
                <a:gd name="T13" fmla="*/ 126 h 203"/>
                <a:gd name="T14" fmla="*/ 0 w 390"/>
                <a:gd name="T15" fmla="*/ 151 h 203"/>
                <a:gd name="T16" fmla="*/ 0 w 390"/>
                <a:gd name="T17" fmla="*/ 176 h 203"/>
                <a:gd name="T18" fmla="*/ 0 w 390"/>
                <a:gd name="T19" fmla="*/ 203 h 203"/>
                <a:gd name="T20" fmla="*/ 390 w 390"/>
                <a:gd name="T21" fmla="*/ 203 h 203"/>
                <a:gd name="T22" fmla="*/ 390 w 390"/>
                <a:gd name="T23" fmla="*/ 176 h 203"/>
                <a:gd name="T24" fmla="*/ 390 w 390"/>
                <a:gd name="T25" fmla="*/ 151 h 203"/>
                <a:gd name="T26" fmla="*/ 387 w 390"/>
                <a:gd name="T27" fmla="*/ 126 h 203"/>
                <a:gd name="T28" fmla="*/ 385 w 390"/>
                <a:gd name="T29" fmla="*/ 100 h 203"/>
                <a:gd name="T30" fmla="*/ 381 w 390"/>
                <a:gd name="T31" fmla="*/ 75 h 203"/>
                <a:gd name="T32" fmla="*/ 376 w 390"/>
                <a:gd name="T33" fmla="*/ 50 h 203"/>
                <a:gd name="T34" fmla="*/ 371 w 390"/>
                <a:gd name="T35" fmla="*/ 24 h 203"/>
                <a:gd name="T36" fmla="*/ 363 w 390"/>
                <a:gd name="T3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0" h="203">
                  <a:moveTo>
                    <a:pt x="363" y="0"/>
                  </a:moveTo>
                  <a:lnTo>
                    <a:pt x="26" y="0"/>
                  </a:lnTo>
                  <a:lnTo>
                    <a:pt x="18" y="24"/>
                  </a:lnTo>
                  <a:lnTo>
                    <a:pt x="13" y="50"/>
                  </a:lnTo>
                  <a:lnTo>
                    <a:pt x="9" y="75"/>
                  </a:lnTo>
                  <a:lnTo>
                    <a:pt x="4" y="100"/>
                  </a:lnTo>
                  <a:lnTo>
                    <a:pt x="2" y="126"/>
                  </a:lnTo>
                  <a:lnTo>
                    <a:pt x="0" y="151"/>
                  </a:lnTo>
                  <a:lnTo>
                    <a:pt x="0" y="176"/>
                  </a:lnTo>
                  <a:lnTo>
                    <a:pt x="0" y="203"/>
                  </a:lnTo>
                  <a:lnTo>
                    <a:pt x="390" y="203"/>
                  </a:lnTo>
                  <a:lnTo>
                    <a:pt x="390" y="176"/>
                  </a:lnTo>
                  <a:lnTo>
                    <a:pt x="390" y="151"/>
                  </a:lnTo>
                  <a:lnTo>
                    <a:pt x="387" y="126"/>
                  </a:lnTo>
                  <a:lnTo>
                    <a:pt x="385" y="100"/>
                  </a:lnTo>
                  <a:lnTo>
                    <a:pt x="381" y="75"/>
                  </a:lnTo>
                  <a:lnTo>
                    <a:pt x="376" y="50"/>
                  </a:lnTo>
                  <a:lnTo>
                    <a:pt x="371" y="24"/>
                  </a:lnTo>
                  <a:lnTo>
                    <a:pt x="3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08">
              <a:extLst>
                <a:ext uri="{FF2B5EF4-FFF2-40B4-BE49-F238E27FC236}">
                  <a16:creationId xmlns:a16="http://schemas.microsoft.com/office/drawing/2014/main" id="{3FB4AA4B-78CA-935E-0E7E-FA4D297669A1}"/>
                </a:ext>
              </a:extLst>
            </p:cNvPr>
            <p:cNvSpPr>
              <a:spLocks/>
            </p:cNvSpPr>
            <p:nvPr/>
          </p:nvSpPr>
          <p:spPr bwMode="auto">
            <a:xfrm>
              <a:off x="11799888" y="5230813"/>
              <a:ext cx="87313" cy="63500"/>
            </a:xfrm>
            <a:custGeom>
              <a:avLst/>
              <a:gdLst>
                <a:gd name="T0" fmla="*/ 0 w 274"/>
                <a:gd name="T1" fmla="*/ 202 h 202"/>
                <a:gd name="T2" fmla="*/ 209 w 274"/>
                <a:gd name="T3" fmla="*/ 202 h 202"/>
                <a:gd name="T4" fmla="*/ 222 w 274"/>
                <a:gd name="T5" fmla="*/ 180 h 202"/>
                <a:gd name="T6" fmla="*/ 233 w 274"/>
                <a:gd name="T7" fmla="*/ 156 h 202"/>
                <a:gd name="T8" fmla="*/ 244 w 274"/>
                <a:gd name="T9" fmla="*/ 131 h 202"/>
                <a:gd name="T10" fmla="*/ 253 w 274"/>
                <a:gd name="T11" fmla="*/ 106 h 202"/>
                <a:gd name="T12" fmla="*/ 261 w 274"/>
                <a:gd name="T13" fmla="*/ 81 h 202"/>
                <a:gd name="T14" fmla="*/ 266 w 274"/>
                <a:gd name="T15" fmla="*/ 54 h 202"/>
                <a:gd name="T16" fmla="*/ 271 w 274"/>
                <a:gd name="T17" fmla="*/ 28 h 202"/>
                <a:gd name="T18" fmla="*/ 274 w 274"/>
                <a:gd name="T19" fmla="*/ 0 h 202"/>
                <a:gd name="T20" fmla="*/ 45 w 274"/>
                <a:gd name="T21" fmla="*/ 0 h 202"/>
                <a:gd name="T22" fmla="*/ 43 w 274"/>
                <a:gd name="T23" fmla="*/ 26 h 202"/>
                <a:gd name="T24" fmla="*/ 39 w 274"/>
                <a:gd name="T25" fmla="*/ 50 h 202"/>
                <a:gd name="T26" fmla="*/ 35 w 274"/>
                <a:gd name="T27" fmla="*/ 75 h 202"/>
                <a:gd name="T28" fmla="*/ 29 w 274"/>
                <a:gd name="T29" fmla="*/ 101 h 202"/>
                <a:gd name="T30" fmla="*/ 24 w 274"/>
                <a:gd name="T31" fmla="*/ 126 h 202"/>
                <a:gd name="T32" fmla="*/ 16 w 274"/>
                <a:gd name="T33" fmla="*/ 151 h 202"/>
                <a:gd name="T34" fmla="*/ 9 w 274"/>
                <a:gd name="T35" fmla="*/ 177 h 202"/>
                <a:gd name="T36" fmla="*/ 0 w 274"/>
                <a:gd name="T37" fmla="*/ 202 h 202"/>
                <a:gd name="T38" fmla="*/ 0 w 274"/>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4" h="202">
                  <a:moveTo>
                    <a:pt x="0" y="202"/>
                  </a:moveTo>
                  <a:lnTo>
                    <a:pt x="209" y="202"/>
                  </a:lnTo>
                  <a:lnTo>
                    <a:pt x="222" y="180"/>
                  </a:lnTo>
                  <a:lnTo>
                    <a:pt x="233" y="156"/>
                  </a:lnTo>
                  <a:lnTo>
                    <a:pt x="244" y="131"/>
                  </a:lnTo>
                  <a:lnTo>
                    <a:pt x="253" y="106"/>
                  </a:lnTo>
                  <a:lnTo>
                    <a:pt x="261" y="81"/>
                  </a:lnTo>
                  <a:lnTo>
                    <a:pt x="266" y="54"/>
                  </a:lnTo>
                  <a:lnTo>
                    <a:pt x="271" y="28"/>
                  </a:lnTo>
                  <a:lnTo>
                    <a:pt x="274" y="0"/>
                  </a:lnTo>
                  <a:lnTo>
                    <a:pt x="45" y="0"/>
                  </a:lnTo>
                  <a:lnTo>
                    <a:pt x="43" y="26"/>
                  </a:lnTo>
                  <a:lnTo>
                    <a:pt x="39" y="50"/>
                  </a:lnTo>
                  <a:lnTo>
                    <a:pt x="35" y="75"/>
                  </a:lnTo>
                  <a:lnTo>
                    <a:pt x="29" y="101"/>
                  </a:lnTo>
                  <a:lnTo>
                    <a:pt x="24" y="126"/>
                  </a:lnTo>
                  <a:lnTo>
                    <a:pt x="16" y="151"/>
                  </a:lnTo>
                  <a:lnTo>
                    <a:pt x="9" y="177"/>
                  </a:lnTo>
                  <a:lnTo>
                    <a:pt x="0" y="202"/>
                  </a:lnTo>
                  <a:lnTo>
                    <a:pt x="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09">
              <a:extLst>
                <a:ext uri="{FF2B5EF4-FFF2-40B4-BE49-F238E27FC236}">
                  <a16:creationId xmlns:a16="http://schemas.microsoft.com/office/drawing/2014/main" id="{49E019FC-D04B-F466-7AF8-77B3E800EFBD}"/>
                </a:ext>
              </a:extLst>
            </p:cNvPr>
            <p:cNvSpPr>
              <a:spLocks/>
            </p:cNvSpPr>
            <p:nvPr/>
          </p:nvSpPr>
          <p:spPr bwMode="auto">
            <a:xfrm>
              <a:off x="11703050" y="5303838"/>
              <a:ext cx="82550" cy="60325"/>
            </a:xfrm>
            <a:custGeom>
              <a:avLst/>
              <a:gdLst>
                <a:gd name="T0" fmla="*/ 0 w 262"/>
                <a:gd name="T1" fmla="*/ 0 h 186"/>
                <a:gd name="T2" fmla="*/ 10 w 262"/>
                <a:gd name="T3" fmla="*/ 23 h 186"/>
                <a:gd name="T4" fmla="*/ 21 w 262"/>
                <a:gd name="T5" fmla="*/ 46 h 186"/>
                <a:gd name="T6" fmla="*/ 33 w 262"/>
                <a:gd name="T7" fmla="*/ 69 h 186"/>
                <a:gd name="T8" fmla="*/ 46 w 262"/>
                <a:gd name="T9" fmla="*/ 92 h 186"/>
                <a:gd name="T10" fmla="*/ 60 w 262"/>
                <a:gd name="T11" fmla="*/ 115 h 186"/>
                <a:gd name="T12" fmla="*/ 75 w 262"/>
                <a:gd name="T13" fmla="*/ 140 h 186"/>
                <a:gd name="T14" fmla="*/ 90 w 262"/>
                <a:gd name="T15" fmla="*/ 163 h 186"/>
                <a:gd name="T16" fmla="*/ 106 w 262"/>
                <a:gd name="T17" fmla="*/ 186 h 186"/>
                <a:gd name="T18" fmla="*/ 117 w 262"/>
                <a:gd name="T19" fmla="*/ 186 h 186"/>
                <a:gd name="T20" fmla="*/ 130 w 262"/>
                <a:gd name="T21" fmla="*/ 186 h 186"/>
                <a:gd name="T22" fmla="*/ 143 w 262"/>
                <a:gd name="T23" fmla="*/ 186 h 186"/>
                <a:gd name="T24" fmla="*/ 155 w 262"/>
                <a:gd name="T25" fmla="*/ 186 h 186"/>
                <a:gd name="T26" fmla="*/ 171 w 262"/>
                <a:gd name="T27" fmla="*/ 163 h 186"/>
                <a:gd name="T28" fmla="*/ 187 w 262"/>
                <a:gd name="T29" fmla="*/ 138 h 186"/>
                <a:gd name="T30" fmla="*/ 201 w 262"/>
                <a:gd name="T31" fmla="*/ 115 h 186"/>
                <a:gd name="T32" fmla="*/ 215 w 262"/>
                <a:gd name="T33" fmla="*/ 92 h 186"/>
                <a:gd name="T34" fmla="*/ 229 w 262"/>
                <a:gd name="T35" fmla="*/ 69 h 186"/>
                <a:gd name="T36" fmla="*/ 241 w 262"/>
                <a:gd name="T37" fmla="*/ 46 h 186"/>
                <a:gd name="T38" fmla="*/ 252 w 262"/>
                <a:gd name="T39" fmla="*/ 23 h 186"/>
                <a:gd name="T40" fmla="*/ 262 w 262"/>
                <a:gd name="T41" fmla="*/ 0 h 186"/>
                <a:gd name="T42" fmla="*/ 0 w 262"/>
                <a:gd name="T43"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2" h="186">
                  <a:moveTo>
                    <a:pt x="0" y="0"/>
                  </a:moveTo>
                  <a:lnTo>
                    <a:pt x="10" y="23"/>
                  </a:lnTo>
                  <a:lnTo>
                    <a:pt x="21" y="46"/>
                  </a:lnTo>
                  <a:lnTo>
                    <a:pt x="33" y="69"/>
                  </a:lnTo>
                  <a:lnTo>
                    <a:pt x="46" y="92"/>
                  </a:lnTo>
                  <a:lnTo>
                    <a:pt x="60" y="115"/>
                  </a:lnTo>
                  <a:lnTo>
                    <a:pt x="75" y="140"/>
                  </a:lnTo>
                  <a:lnTo>
                    <a:pt x="90" y="163"/>
                  </a:lnTo>
                  <a:lnTo>
                    <a:pt x="106" y="186"/>
                  </a:lnTo>
                  <a:lnTo>
                    <a:pt x="117" y="186"/>
                  </a:lnTo>
                  <a:lnTo>
                    <a:pt x="130" y="186"/>
                  </a:lnTo>
                  <a:lnTo>
                    <a:pt x="143" y="186"/>
                  </a:lnTo>
                  <a:lnTo>
                    <a:pt x="155" y="186"/>
                  </a:lnTo>
                  <a:lnTo>
                    <a:pt x="171" y="163"/>
                  </a:lnTo>
                  <a:lnTo>
                    <a:pt x="187" y="138"/>
                  </a:lnTo>
                  <a:lnTo>
                    <a:pt x="201" y="115"/>
                  </a:lnTo>
                  <a:lnTo>
                    <a:pt x="215" y="92"/>
                  </a:lnTo>
                  <a:lnTo>
                    <a:pt x="229" y="69"/>
                  </a:lnTo>
                  <a:lnTo>
                    <a:pt x="241" y="46"/>
                  </a:lnTo>
                  <a:lnTo>
                    <a:pt x="252" y="23"/>
                  </a:lnTo>
                  <a:lnTo>
                    <a:pt x="26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10">
              <a:extLst>
                <a:ext uri="{FF2B5EF4-FFF2-40B4-BE49-F238E27FC236}">
                  <a16:creationId xmlns:a16="http://schemas.microsoft.com/office/drawing/2014/main" id="{453D0D67-0D2B-DE88-983F-28676537BFC6}"/>
                </a:ext>
              </a:extLst>
            </p:cNvPr>
            <p:cNvSpPr>
              <a:spLocks/>
            </p:cNvSpPr>
            <p:nvPr/>
          </p:nvSpPr>
          <p:spPr bwMode="auto">
            <a:xfrm>
              <a:off x="11693525" y="5076825"/>
              <a:ext cx="101600" cy="69850"/>
            </a:xfrm>
            <a:custGeom>
              <a:avLst/>
              <a:gdLst>
                <a:gd name="T0" fmla="*/ 317 w 317"/>
                <a:gd name="T1" fmla="*/ 220 h 220"/>
                <a:gd name="T2" fmla="*/ 306 w 317"/>
                <a:gd name="T3" fmla="*/ 192 h 220"/>
                <a:gd name="T4" fmla="*/ 294 w 317"/>
                <a:gd name="T5" fmla="*/ 163 h 220"/>
                <a:gd name="T6" fmla="*/ 280 w 317"/>
                <a:gd name="T7" fmla="*/ 136 h 220"/>
                <a:gd name="T8" fmla="*/ 264 w 317"/>
                <a:gd name="T9" fmla="*/ 108 h 220"/>
                <a:gd name="T10" fmla="*/ 247 w 317"/>
                <a:gd name="T11" fmla="*/ 81 h 220"/>
                <a:gd name="T12" fmla="*/ 228 w 317"/>
                <a:gd name="T13" fmla="*/ 54 h 220"/>
                <a:gd name="T14" fmla="*/ 208 w 317"/>
                <a:gd name="T15" fmla="*/ 28 h 220"/>
                <a:gd name="T16" fmla="*/ 187 w 317"/>
                <a:gd name="T17" fmla="*/ 1 h 220"/>
                <a:gd name="T18" fmla="*/ 173 w 317"/>
                <a:gd name="T19" fmla="*/ 0 h 220"/>
                <a:gd name="T20" fmla="*/ 159 w 317"/>
                <a:gd name="T21" fmla="*/ 0 h 220"/>
                <a:gd name="T22" fmla="*/ 149 w 317"/>
                <a:gd name="T23" fmla="*/ 0 h 220"/>
                <a:gd name="T24" fmla="*/ 139 w 317"/>
                <a:gd name="T25" fmla="*/ 0 h 220"/>
                <a:gd name="T26" fmla="*/ 134 w 317"/>
                <a:gd name="T27" fmla="*/ 1 h 220"/>
                <a:gd name="T28" fmla="*/ 130 w 317"/>
                <a:gd name="T29" fmla="*/ 1 h 220"/>
                <a:gd name="T30" fmla="*/ 109 w 317"/>
                <a:gd name="T31" fmla="*/ 28 h 220"/>
                <a:gd name="T32" fmla="*/ 89 w 317"/>
                <a:gd name="T33" fmla="*/ 54 h 220"/>
                <a:gd name="T34" fmla="*/ 71 w 317"/>
                <a:gd name="T35" fmla="*/ 81 h 220"/>
                <a:gd name="T36" fmla="*/ 53 w 317"/>
                <a:gd name="T37" fmla="*/ 108 h 220"/>
                <a:gd name="T38" fmla="*/ 38 w 317"/>
                <a:gd name="T39" fmla="*/ 136 h 220"/>
                <a:gd name="T40" fmla="*/ 23 w 317"/>
                <a:gd name="T41" fmla="*/ 163 h 220"/>
                <a:gd name="T42" fmla="*/ 11 w 317"/>
                <a:gd name="T43" fmla="*/ 192 h 220"/>
                <a:gd name="T44" fmla="*/ 0 w 317"/>
                <a:gd name="T45" fmla="*/ 220 h 220"/>
                <a:gd name="T46" fmla="*/ 317 w 317"/>
                <a:gd name="T47"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7" h="220">
                  <a:moveTo>
                    <a:pt x="317" y="220"/>
                  </a:moveTo>
                  <a:lnTo>
                    <a:pt x="306" y="192"/>
                  </a:lnTo>
                  <a:lnTo>
                    <a:pt x="294" y="163"/>
                  </a:lnTo>
                  <a:lnTo>
                    <a:pt x="280" y="136"/>
                  </a:lnTo>
                  <a:lnTo>
                    <a:pt x="264" y="108"/>
                  </a:lnTo>
                  <a:lnTo>
                    <a:pt x="247" y="81"/>
                  </a:lnTo>
                  <a:lnTo>
                    <a:pt x="228" y="54"/>
                  </a:lnTo>
                  <a:lnTo>
                    <a:pt x="208" y="28"/>
                  </a:lnTo>
                  <a:lnTo>
                    <a:pt x="187" y="1"/>
                  </a:lnTo>
                  <a:lnTo>
                    <a:pt x="173" y="0"/>
                  </a:lnTo>
                  <a:lnTo>
                    <a:pt x="159" y="0"/>
                  </a:lnTo>
                  <a:lnTo>
                    <a:pt x="149" y="0"/>
                  </a:lnTo>
                  <a:lnTo>
                    <a:pt x="139" y="0"/>
                  </a:lnTo>
                  <a:lnTo>
                    <a:pt x="134" y="1"/>
                  </a:lnTo>
                  <a:lnTo>
                    <a:pt x="130" y="1"/>
                  </a:lnTo>
                  <a:lnTo>
                    <a:pt x="109" y="28"/>
                  </a:lnTo>
                  <a:lnTo>
                    <a:pt x="89" y="54"/>
                  </a:lnTo>
                  <a:lnTo>
                    <a:pt x="71" y="81"/>
                  </a:lnTo>
                  <a:lnTo>
                    <a:pt x="53" y="108"/>
                  </a:lnTo>
                  <a:lnTo>
                    <a:pt x="38" y="136"/>
                  </a:lnTo>
                  <a:lnTo>
                    <a:pt x="23" y="163"/>
                  </a:lnTo>
                  <a:lnTo>
                    <a:pt x="11" y="192"/>
                  </a:lnTo>
                  <a:lnTo>
                    <a:pt x="0" y="220"/>
                  </a:lnTo>
                  <a:lnTo>
                    <a:pt x="317"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11">
              <a:extLst>
                <a:ext uri="{FF2B5EF4-FFF2-40B4-BE49-F238E27FC236}">
                  <a16:creationId xmlns:a16="http://schemas.microsoft.com/office/drawing/2014/main" id="{127ADEC0-FC8F-05AF-5ABA-4184577A0E9D}"/>
                </a:ext>
              </a:extLst>
            </p:cNvPr>
            <p:cNvSpPr>
              <a:spLocks/>
            </p:cNvSpPr>
            <p:nvPr/>
          </p:nvSpPr>
          <p:spPr bwMode="auto">
            <a:xfrm>
              <a:off x="11766550" y="5080000"/>
              <a:ext cx="100013" cy="66675"/>
            </a:xfrm>
            <a:custGeom>
              <a:avLst/>
              <a:gdLst>
                <a:gd name="T0" fmla="*/ 316 w 316"/>
                <a:gd name="T1" fmla="*/ 214 h 214"/>
                <a:gd name="T2" fmla="*/ 303 w 316"/>
                <a:gd name="T3" fmla="*/ 193 h 214"/>
                <a:gd name="T4" fmla="*/ 289 w 316"/>
                <a:gd name="T5" fmla="*/ 174 h 214"/>
                <a:gd name="T6" fmla="*/ 273 w 316"/>
                <a:gd name="T7" fmla="*/ 155 h 214"/>
                <a:gd name="T8" fmla="*/ 257 w 316"/>
                <a:gd name="T9" fmla="*/ 136 h 214"/>
                <a:gd name="T10" fmla="*/ 240 w 316"/>
                <a:gd name="T11" fmla="*/ 119 h 214"/>
                <a:gd name="T12" fmla="*/ 222 w 316"/>
                <a:gd name="T13" fmla="*/ 103 h 214"/>
                <a:gd name="T14" fmla="*/ 203 w 316"/>
                <a:gd name="T15" fmla="*/ 88 h 214"/>
                <a:gd name="T16" fmla="*/ 183 w 316"/>
                <a:gd name="T17" fmla="*/ 73 h 214"/>
                <a:gd name="T18" fmla="*/ 162 w 316"/>
                <a:gd name="T19" fmla="*/ 59 h 214"/>
                <a:gd name="T20" fmla="*/ 141 w 316"/>
                <a:gd name="T21" fmla="*/ 47 h 214"/>
                <a:gd name="T22" fmla="*/ 119 w 316"/>
                <a:gd name="T23" fmla="*/ 36 h 214"/>
                <a:gd name="T24" fmla="*/ 96 w 316"/>
                <a:gd name="T25" fmla="*/ 26 h 214"/>
                <a:gd name="T26" fmla="*/ 73 w 316"/>
                <a:gd name="T27" fmla="*/ 18 h 214"/>
                <a:gd name="T28" fmla="*/ 49 w 316"/>
                <a:gd name="T29" fmla="*/ 11 h 214"/>
                <a:gd name="T30" fmla="*/ 24 w 316"/>
                <a:gd name="T31" fmla="*/ 4 h 214"/>
                <a:gd name="T32" fmla="*/ 0 w 316"/>
                <a:gd name="T33" fmla="*/ 0 h 214"/>
                <a:gd name="T34" fmla="*/ 19 w 316"/>
                <a:gd name="T35" fmla="*/ 25 h 214"/>
                <a:gd name="T36" fmla="*/ 38 w 316"/>
                <a:gd name="T37" fmla="*/ 51 h 214"/>
                <a:gd name="T38" fmla="*/ 54 w 316"/>
                <a:gd name="T39" fmla="*/ 78 h 214"/>
                <a:gd name="T40" fmla="*/ 70 w 316"/>
                <a:gd name="T41" fmla="*/ 104 h 214"/>
                <a:gd name="T42" fmla="*/ 84 w 316"/>
                <a:gd name="T43" fmla="*/ 131 h 214"/>
                <a:gd name="T44" fmla="*/ 96 w 316"/>
                <a:gd name="T45" fmla="*/ 158 h 214"/>
                <a:gd name="T46" fmla="*/ 108 w 316"/>
                <a:gd name="T47" fmla="*/ 186 h 214"/>
                <a:gd name="T48" fmla="*/ 118 w 316"/>
                <a:gd name="T49" fmla="*/ 214 h 214"/>
                <a:gd name="T50" fmla="*/ 316 w 316"/>
                <a:gd name="T5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6" h="214">
                  <a:moveTo>
                    <a:pt x="316" y="214"/>
                  </a:moveTo>
                  <a:lnTo>
                    <a:pt x="303" y="193"/>
                  </a:lnTo>
                  <a:lnTo>
                    <a:pt x="289" y="174"/>
                  </a:lnTo>
                  <a:lnTo>
                    <a:pt x="273" y="155"/>
                  </a:lnTo>
                  <a:lnTo>
                    <a:pt x="257" y="136"/>
                  </a:lnTo>
                  <a:lnTo>
                    <a:pt x="240" y="119"/>
                  </a:lnTo>
                  <a:lnTo>
                    <a:pt x="222" y="103"/>
                  </a:lnTo>
                  <a:lnTo>
                    <a:pt x="203" y="88"/>
                  </a:lnTo>
                  <a:lnTo>
                    <a:pt x="183" y="73"/>
                  </a:lnTo>
                  <a:lnTo>
                    <a:pt x="162" y="59"/>
                  </a:lnTo>
                  <a:lnTo>
                    <a:pt x="141" y="47"/>
                  </a:lnTo>
                  <a:lnTo>
                    <a:pt x="119" y="36"/>
                  </a:lnTo>
                  <a:lnTo>
                    <a:pt x="96" y="26"/>
                  </a:lnTo>
                  <a:lnTo>
                    <a:pt x="73" y="18"/>
                  </a:lnTo>
                  <a:lnTo>
                    <a:pt x="49" y="11"/>
                  </a:lnTo>
                  <a:lnTo>
                    <a:pt x="24" y="4"/>
                  </a:lnTo>
                  <a:lnTo>
                    <a:pt x="0" y="0"/>
                  </a:lnTo>
                  <a:lnTo>
                    <a:pt x="19" y="25"/>
                  </a:lnTo>
                  <a:lnTo>
                    <a:pt x="38" y="51"/>
                  </a:lnTo>
                  <a:lnTo>
                    <a:pt x="54" y="78"/>
                  </a:lnTo>
                  <a:lnTo>
                    <a:pt x="70" y="104"/>
                  </a:lnTo>
                  <a:lnTo>
                    <a:pt x="84" y="131"/>
                  </a:lnTo>
                  <a:lnTo>
                    <a:pt x="96" y="158"/>
                  </a:lnTo>
                  <a:lnTo>
                    <a:pt x="108" y="186"/>
                  </a:lnTo>
                  <a:lnTo>
                    <a:pt x="118" y="214"/>
                  </a:lnTo>
                  <a:lnTo>
                    <a:pt x="316"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12">
              <a:extLst>
                <a:ext uri="{FF2B5EF4-FFF2-40B4-BE49-F238E27FC236}">
                  <a16:creationId xmlns:a16="http://schemas.microsoft.com/office/drawing/2014/main" id="{3840E59F-C31D-8088-F75F-567EAA546909}"/>
                </a:ext>
              </a:extLst>
            </p:cNvPr>
            <p:cNvSpPr>
              <a:spLocks/>
            </p:cNvSpPr>
            <p:nvPr/>
          </p:nvSpPr>
          <p:spPr bwMode="auto">
            <a:xfrm>
              <a:off x="11807825" y="5156200"/>
              <a:ext cx="79375" cy="65088"/>
            </a:xfrm>
            <a:custGeom>
              <a:avLst/>
              <a:gdLst>
                <a:gd name="T0" fmla="*/ 205 w 252"/>
                <a:gd name="T1" fmla="*/ 0 h 203"/>
                <a:gd name="T2" fmla="*/ 0 w 252"/>
                <a:gd name="T3" fmla="*/ 0 h 203"/>
                <a:gd name="T4" fmla="*/ 6 w 252"/>
                <a:gd name="T5" fmla="*/ 24 h 203"/>
                <a:gd name="T6" fmla="*/ 12 w 252"/>
                <a:gd name="T7" fmla="*/ 50 h 203"/>
                <a:gd name="T8" fmla="*/ 16 w 252"/>
                <a:gd name="T9" fmla="*/ 75 h 203"/>
                <a:gd name="T10" fmla="*/ 20 w 252"/>
                <a:gd name="T11" fmla="*/ 100 h 203"/>
                <a:gd name="T12" fmla="*/ 23 w 252"/>
                <a:gd name="T13" fmla="*/ 126 h 203"/>
                <a:gd name="T14" fmla="*/ 24 w 252"/>
                <a:gd name="T15" fmla="*/ 151 h 203"/>
                <a:gd name="T16" fmla="*/ 24 w 252"/>
                <a:gd name="T17" fmla="*/ 176 h 203"/>
                <a:gd name="T18" fmla="*/ 24 w 252"/>
                <a:gd name="T19" fmla="*/ 203 h 203"/>
                <a:gd name="T20" fmla="*/ 252 w 252"/>
                <a:gd name="T21" fmla="*/ 203 h 203"/>
                <a:gd name="T22" fmla="*/ 252 w 252"/>
                <a:gd name="T23" fmla="*/ 200 h 203"/>
                <a:gd name="T24" fmla="*/ 252 w 252"/>
                <a:gd name="T25" fmla="*/ 199 h 203"/>
                <a:gd name="T26" fmla="*/ 251 w 252"/>
                <a:gd name="T27" fmla="*/ 173 h 203"/>
                <a:gd name="T28" fmla="*/ 249 w 252"/>
                <a:gd name="T29" fmla="*/ 147 h 203"/>
                <a:gd name="T30" fmla="*/ 245 w 252"/>
                <a:gd name="T31" fmla="*/ 120 h 203"/>
                <a:gd name="T32" fmla="*/ 240 w 252"/>
                <a:gd name="T33" fmla="*/ 95 h 203"/>
                <a:gd name="T34" fmla="*/ 233 w 252"/>
                <a:gd name="T35" fmla="*/ 71 h 203"/>
                <a:gd name="T36" fmla="*/ 226 w 252"/>
                <a:gd name="T37" fmla="*/ 46 h 203"/>
                <a:gd name="T38" fmla="*/ 216 w 252"/>
                <a:gd name="T39" fmla="*/ 23 h 203"/>
                <a:gd name="T40" fmla="*/ 205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05" y="0"/>
                  </a:moveTo>
                  <a:lnTo>
                    <a:pt x="0" y="0"/>
                  </a:lnTo>
                  <a:lnTo>
                    <a:pt x="6" y="24"/>
                  </a:lnTo>
                  <a:lnTo>
                    <a:pt x="12" y="50"/>
                  </a:lnTo>
                  <a:lnTo>
                    <a:pt x="16" y="75"/>
                  </a:lnTo>
                  <a:lnTo>
                    <a:pt x="20" y="100"/>
                  </a:lnTo>
                  <a:lnTo>
                    <a:pt x="23" y="126"/>
                  </a:lnTo>
                  <a:lnTo>
                    <a:pt x="24" y="151"/>
                  </a:lnTo>
                  <a:lnTo>
                    <a:pt x="24" y="176"/>
                  </a:lnTo>
                  <a:lnTo>
                    <a:pt x="24" y="203"/>
                  </a:lnTo>
                  <a:lnTo>
                    <a:pt x="252" y="203"/>
                  </a:lnTo>
                  <a:lnTo>
                    <a:pt x="252" y="200"/>
                  </a:lnTo>
                  <a:lnTo>
                    <a:pt x="252" y="199"/>
                  </a:lnTo>
                  <a:lnTo>
                    <a:pt x="251" y="173"/>
                  </a:lnTo>
                  <a:lnTo>
                    <a:pt x="249" y="147"/>
                  </a:lnTo>
                  <a:lnTo>
                    <a:pt x="245" y="120"/>
                  </a:lnTo>
                  <a:lnTo>
                    <a:pt x="240" y="95"/>
                  </a:lnTo>
                  <a:lnTo>
                    <a:pt x="233" y="71"/>
                  </a:lnTo>
                  <a:lnTo>
                    <a:pt x="226" y="46"/>
                  </a:lnTo>
                  <a:lnTo>
                    <a:pt x="216" y="23"/>
                  </a:lnTo>
                  <a:lnTo>
                    <a:pt x="2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13">
              <a:extLst>
                <a:ext uri="{FF2B5EF4-FFF2-40B4-BE49-F238E27FC236}">
                  <a16:creationId xmlns:a16="http://schemas.microsoft.com/office/drawing/2014/main" id="{A3A23228-D513-71AF-FFB9-3C9CDB45BAEA}"/>
                </a:ext>
              </a:extLst>
            </p:cNvPr>
            <p:cNvSpPr>
              <a:spLocks/>
            </p:cNvSpPr>
            <p:nvPr/>
          </p:nvSpPr>
          <p:spPr bwMode="auto">
            <a:xfrm>
              <a:off x="11764963" y="5303838"/>
              <a:ext cx="95250" cy="58738"/>
            </a:xfrm>
            <a:custGeom>
              <a:avLst/>
              <a:gdLst>
                <a:gd name="T0" fmla="*/ 0 w 300"/>
                <a:gd name="T1" fmla="*/ 181 h 181"/>
                <a:gd name="T2" fmla="*/ 23 w 300"/>
                <a:gd name="T3" fmla="*/ 177 h 181"/>
                <a:gd name="T4" fmla="*/ 45 w 300"/>
                <a:gd name="T5" fmla="*/ 173 h 181"/>
                <a:gd name="T6" fmla="*/ 67 w 300"/>
                <a:gd name="T7" fmla="*/ 166 h 181"/>
                <a:gd name="T8" fmla="*/ 89 w 300"/>
                <a:gd name="T9" fmla="*/ 159 h 181"/>
                <a:gd name="T10" fmla="*/ 110 w 300"/>
                <a:gd name="T11" fmla="*/ 151 h 181"/>
                <a:gd name="T12" fmla="*/ 131 w 300"/>
                <a:gd name="T13" fmla="*/ 142 h 181"/>
                <a:gd name="T14" fmla="*/ 150 w 300"/>
                <a:gd name="T15" fmla="*/ 131 h 181"/>
                <a:gd name="T16" fmla="*/ 169 w 300"/>
                <a:gd name="T17" fmla="*/ 120 h 181"/>
                <a:gd name="T18" fmla="*/ 188 w 300"/>
                <a:gd name="T19" fmla="*/ 108 h 181"/>
                <a:gd name="T20" fmla="*/ 207 w 300"/>
                <a:gd name="T21" fmla="*/ 94 h 181"/>
                <a:gd name="T22" fmla="*/ 224 w 300"/>
                <a:gd name="T23" fmla="*/ 81 h 181"/>
                <a:gd name="T24" fmla="*/ 241 w 300"/>
                <a:gd name="T25" fmla="*/ 66 h 181"/>
                <a:gd name="T26" fmla="*/ 256 w 300"/>
                <a:gd name="T27" fmla="*/ 50 h 181"/>
                <a:gd name="T28" fmla="*/ 271 w 300"/>
                <a:gd name="T29" fmla="*/ 34 h 181"/>
                <a:gd name="T30" fmla="*/ 286 w 300"/>
                <a:gd name="T31" fmla="*/ 17 h 181"/>
                <a:gd name="T32" fmla="*/ 300 w 300"/>
                <a:gd name="T33" fmla="*/ 0 h 181"/>
                <a:gd name="T34" fmla="*/ 99 w 300"/>
                <a:gd name="T35" fmla="*/ 0 h 181"/>
                <a:gd name="T36" fmla="*/ 89 w 300"/>
                <a:gd name="T37" fmla="*/ 23 h 181"/>
                <a:gd name="T38" fmla="*/ 79 w 300"/>
                <a:gd name="T39" fmla="*/ 45 h 181"/>
                <a:gd name="T40" fmla="*/ 68 w 300"/>
                <a:gd name="T41" fmla="*/ 68 h 181"/>
                <a:gd name="T42" fmla="*/ 56 w 300"/>
                <a:gd name="T43" fmla="*/ 91 h 181"/>
                <a:gd name="T44" fmla="*/ 42 w 300"/>
                <a:gd name="T45" fmla="*/ 113 h 181"/>
                <a:gd name="T46" fmla="*/ 29 w 300"/>
                <a:gd name="T47" fmla="*/ 136 h 181"/>
                <a:gd name="T48" fmla="*/ 15 w 300"/>
                <a:gd name="T49" fmla="*/ 159 h 181"/>
                <a:gd name="T50" fmla="*/ 0 w 300"/>
                <a:gd name="T51" fmla="*/ 181 h 181"/>
                <a:gd name="T52" fmla="*/ 0 w 300"/>
                <a:gd name="T53"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181">
                  <a:moveTo>
                    <a:pt x="0" y="181"/>
                  </a:moveTo>
                  <a:lnTo>
                    <a:pt x="23" y="177"/>
                  </a:lnTo>
                  <a:lnTo>
                    <a:pt x="45" y="173"/>
                  </a:lnTo>
                  <a:lnTo>
                    <a:pt x="67" y="166"/>
                  </a:lnTo>
                  <a:lnTo>
                    <a:pt x="89" y="159"/>
                  </a:lnTo>
                  <a:lnTo>
                    <a:pt x="110" y="151"/>
                  </a:lnTo>
                  <a:lnTo>
                    <a:pt x="131" y="142"/>
                  </a:lnTo>
                  <a:lnTo>
                    <a:pt x="150" y="131"/>
                  </a:lnTo>
                  <a:lnTo>
                    <a:pt x="169" y="120"/>
                  </a:lnTo>
                  <a:lnTo>
                    <a:pt x="188" y="108"/>
                  </a:lnTo>
                  <a:lnTo>
                    <a:pt x="207" y="94"/>
                  </a:lnTo>
                  <a:lnTo>
                    <a:pt x="224" y="81"/>
                  </a:lnTo>
                  <a:lnTo>
                    <a:pt x="241" y="66"/>
                  </a:lnTo>
                  <a:lnTo>
                    <a:pt x="256" y="50"/>
                  </a:lnTo>
                  <a:lnTo>
                    <a:pt x="271" y="34"/>
                  </a:lnTo>
                  <a:lnTo>
                    <a:pt x="286" y="17"/>
                  </a:lnTo>
                  <a:lnTo>
                    <a:pt x="300" y="0"/>
                  </a:lnTo>
                  <a:lnTo>
                    <a:pt x="99" y="0"/>
                  </a:lnTo>
                  <a:lnTo>
                    <a:pt x="89" y="23"/>
                  </a:lnTo>
                  <a:lnTo>
                    <a:pt x="79" y="45"/>
                  </a:lnTo>
                  <a:lnTo>
                    <a:pt x="68" y="68"/>
                  </a:lnTo>
                  <a:lnTo>
                    <a:pt x="56" y="91"/>
                  </a:lnTo>
                  <a:lnTo>
                    <a:pt x="42" y="113"/>
                  </a:lnTo>
                  <a:lnTo>
                    <a:pt x="29" y="136"/>
                  </a:lnTo>
                  <a:lnTo>
                    <a:pt x="15" y="159"/>
                  </a:lnTo>
                  <a:lnTo>
                    <a:pt x="0" y="181"/>
                  </a:lnTo>
                  <a:lnTo>
                    <a:pt x="0"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14">
              <a:extLst>
                <a:ext uri="{FF2B5EF4-FFF2-40B4-BE49-F238E27FC236}">
                  <a16:creationId xmlns:a16="http://schemas.microsoft.com/office/drawing/2014/main" id="{95B8A3DE-52A1-8215-2CC8-F222A61942C6}"/>
                </a:ext>
              </a:extLst>
            </p:cNvPr>
            <p:cNvSpPr>
              <a:spLocks/>
            </p:cNvSpPr>
            <p:nvPr/>
          </p:nvSpPr>
          <p:spPr bwMode="auto">
            <a:xfrm>
              <a:off x="11628438" y="5303838"/>
              <a:ext cx="95250" cy="58738"/>
            </a:xfrm>
            <a:custGeom>
              <a:avLst/>
              <a:gdLst>
                <a:gd name="T0" fmla="*/ 0 w 299"/>
                <a:gd name="T1" fmla="*/ 0 h 181"/>
                <a:gd name="T2" fmla="*/ 14 w 299"/>
                <a:gd name="T3" fmla="*/ 17 h 181"/>
                <a:gd name="T4" fmla="*/ 28 w 299"/>
                <a:gd name="T5" fmla="*/ 34 h 181"/>
                <a:gd name="T6" fmla="*/ 43 w 299"/>
                <a:gd name="T7" fmla="*/ 50 h 181"/>
                <a:gd name="T8" fmla="*/ 59 w 299"/>
                <a:gd name="T9" fmla="*/ 66 h 181"/>
                <a:gd name="T10" fmla="*/ 76 w 299"/>
                <a:gd name="T11" fmla="*/ 81 h 181"/>
                <a:gd name="T12" fmla="*/ 93 w 299"/>
                <a:gd name="T13" fmla="*/ 95 h 181"/>
                <a:gd name="T14" fmla="*/ 112 w 299"/>
                <a:gd name="T15" fmla="*/ 108 h 181"/>
                <a:gd name="T16" fmla="*/ 130 w 299"/>
                <a:gd name="T17" fmla="*/ 121 h 181"/>
                <a:gd name="T18" fmla="*/ 149 w 299"/>
                <a:gd name="T19" fmla="*/ 132 h 181"/>
                <a:gd name="T20" fmla="*/ 169 w 299"/>
                <a:gd name="T21" fmla="*/ 142 h 181"/>
                <a:gd name="T22" fmla="*/ 190 w 299"/>
                <a:gd name="T23" fmla="*/ 152 h 181"/>
                <a:gd name="T24" fmla="*/ 211 w 299"/>
                <a:gd name="T25" fmla="*/ 159 h 181"/>
                <a:gd name="T26" fmla="*/ 232 w 299"/>
                <a:gd name="T27" fmla="*/ 167 h 181"/>
                <a:gd name="T28" fmla="*/ 254 w 299"/>
                <a:gd name="T29" fmla="*/ 173 h 181"/>
                <a:gd name="T30" fmla="*/ 276 w 299"/>
                <a:gd name="T31" fmla="*/ 178 h 181"/>
                <a:gd name="T32" fmla="*/ 299 w 299"/>
                <a:gd name="T33" fmla="*/ 181 h 181"/>
                <a:gd name="T34" fmla="*/ 283 w 299"/>
                <a:gd name="T35" fmla="*/ 159 h 181"/>
                <a:gd name="T36" fmla="*/ 269 w 299"/>
                <a:gd name="T37" fmla="*/ 136 h 181"/>
                <a:gd name="T38" fmla="*/ 256 w 299"/>
                <a:gd name="T39" fmla="*/ 113 h 181"/>
                <a:gd name="T40" fmla="*/ 243 w 299"/>
                <a:gd name="T41" fmla="*/ 91 h 181"/>
                <a:gd name="T42" fmla="*/ 231 w 299"/>
                <a:gd name="T43" fmla="*/ 68 h 181"/>
                <a:gd name="T44" fmla="*/ 220 w 299"/>
                <a:gd name="T45" fmla="*/ 45 h 181"/>
                <a:gd name="T46" fmla="*/ 210 w 299"/>
                <a:gd name="T47" fmla="*/ 23 h 181"/>
                <a:gd name="T48" fmla="*/ 200 w 299"/>
                <a:gd name="T49" fmla="*/ 0 h 181"/>
                <a:gd name="T50" fmla="*/ 0 w 299"/>
                <a:gd name="T5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9" h="181">
                  <a:moveTo>
                    <a:pt x="0" y="0"/>
                  </a:moveTo>
                  <a:lnTo>
                    <a:pt x="14" y="17"/>
                  </a:lnTo>
                  <a:lnTo>
                    <a:pt x="28" y="34"/>
                  </a:lnTo>
                  <a:lnTo>
                    <a:pt x="43" y="50"/>
                  </a:lnTo>
                  <a:lnTo>
                    <a:pt x="59" y="66"/>
                  </a:lnTo>
                  <a:lnTo>
                    <a:pt x="76" y="81"/>
                  </a:lnTo>
                  <a:lnTo>
                    <a:pt x="93" y="95"/>
                  </a:lnTo>
                  <a:lnTo>
                    <a:pt x="112" y="108"/>
                  </a:lnTo>
                  <a:lnTo>
                    <a:pt x="130" y="121"/>
                  </a:lnTo>
                  <a:lnTo>
                    <a:pt x="149" y="132"/>
                  </a:lnTo>
                  <a:lnTo>
                    <a:pt x="169" y="142"/>
                  </a:lnTo>
                  <a:lnTo>
                    <a:pt x="190" y="152"/>
                  </a:lnTo>
                  <a:lnTo>
                    <a:pt x="211" y="159"/>
                  </a:lnTo>
                  <a:lnTo>
                    <a:pt x="232" y="167"/>
                  </a:lnTo>
                  <a:lnTo>
                    <a:pt x="254" y="173"/>
                  </a:lnTo>
                  <a:lnTo>
                    <a:pt x="276" y="178"/>
                  </a:lnTo>
                  <a:lnTo>
                    <a:pt x="299" y="181"/>
                  </a:lnTo>
                  <a:lnTo>
                    <a:pt x="283" y="159"/>
                  </a:lnTo>
                  <a:lnTo>
                    <a:pt x="269" y="136"/>
                  </a:lnTo>
                  <a:lnTo>
                    <a:pt x="256" y="113"/>
                  </a:lnTo>
                  <a:lnTo>
                    <a:pt x="243" y="91"/>
                  </a:lnTo>
                  <a:lnTo>
                    <a:pt x="231" y="68"/>
                  </a:lnTo>
                  <a:lnTo>
                    <a:pt x="220" y="45"/>
                  </a:lnTo>
                  <a:lnTo>
                    <a:pt x="210" y="23"/>
                  </a:lnTo>
                  <a:lnTo>
                    <a:pt x="20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15">
              <a:extLst>
                <a:ext uri="{FF2B5EF4-FFF2-40B4-BE49-F238E27FC236}">
                  <a16:creationId xmlns:a16="http://schemas.microsoft.com/office/drawing/2014/main" id="{4E730016-343C-A360-88FB-ED06BE7A1E7E}"/>
                </a:ext>
              </a:extLst>
            </p:cNvPr>
            <p:cNvSpPr>
              <a:spLocks/>
            </p:cNvSpPr>
            <p:nvPr/>
          </p:nvSpPr>
          <p:spPr bwMode="auto">
            <a:xfrm>
              <a:off x="11601450" y="5230813"/>
              <a:ext cx="87313" cy="63500"/>
            </a:xfrm>
            <a:custGeom>
              <a:avLst/>
              <a:gdLst>
                <a:gd name="T0" fmla="*/ 229 w 275"/>
                <a:gd name="T1" fmla="*/ 0 h 202"/>
                <a:gd name="T2" fmla="*/ 0 w 275"/>
                <a:gd name="T3" fmla="*/ 0 h 202"/>
                <a:gd name="T4" fmla="*/ 4 w 275"/>
                <a:gd name="T5" fmla="*/ 28 h 202"/>
                <a:gd name="T6" fmla="*/ 9 w 275"/>
                <a:gd name="T7" fmla="*/ 54 h 202"/>
                <a:gd name="T8" fmla="*/ 15 w 275"/>
                <a:gd name="T9" fmla="*/ 81 h 202"/>
                <a:gd name="T10" fmla="*/ 22 w 275"/>
                <a:gd name="T11" fmla="*/ 106 h 202"/>
                <a:gd name="T12" fmla="*/ 32 w 275"/>
                <a:gd name="T13" fmla="*/ 131 h 202"/>
                <a:gd name="T14" fmla="*/ 42 w 275"/>
                <a:gd name="T15" fmla="*/ 156 h 202"/>
                <a:gd name="T16" fmla="*/ 54 w 275"/>
                <a:gd name="T17" fmla="*/ 180 h 202"/>
                <a:gd name="T18" fmla="*/ 68 w 275"/>
                <a:gd name="T19" fmla="*/ 202 h 202"/>
                <a:gd name="T20" fmla="*/ 275 w 275"/>
                <a:gd name="T21" fmla="*/ 202 h 202"/>
                <a:gd name="T22" fmla="*/ 266 w 275"/>
                <a:gd name="T23" fmla="*/ 177 h 202"/>
                <a:gd name="T24" fmla="*/ 258 w 275"/>
                <a:gd name="T25" fmla="*/ 151 h 202"/>
                <a:gd name="T26" fmla="*/ 250 w 275"/>
                <a:gd name="T27" fmla="*/ 126 h 202"/>
                <a:gd name="T28" fmla="*/ 245 w 275"/>
                <a:gd name="T29" fmla="*/ 101 h 202"/>
                <a:gd name="T30" fmla="*/ 239 w 275"/>
                <a:gd name="T31" fmla="*/ 75 h 202"/>
                <a:gd name="T32" fmla="*/ 235 w 275"/>
                <a:gd name="T33" fmla="*/ 51 h 202"/>
                <a:gd name="T34" fmla="*/ 232 w 275"/>
                <a:gd name="T35" fmla="*/ 26 h 202"/>
                <a:gd name="T36" fmla="*/ 229 w 275"/>
                <a:gd name="T3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5" h="202">
                  <a:moveTo>
                    <a:pt x="229" y="0"/>
                  </a:moveTo>
                  <a:lnTo>
                    <a:pt x="0" y="0"/>
                  </a:lnTo>
                  <a:lnTo>
                    <a:pt x="4" y="28"/>
                  </a:lnTo>
                  <a:lnTo>
                    <a:pt x="9" y="54"/>
                  </a:lnTo>
                  <a:lnTo>
                    <a:pt x="15" y="81"/>
                  </a:lnTo>
                  <a:lnTo>
                    <a:pt x="22" y="106"/>
                  </a:lnTo>
                  <a:lnTo>
                    <a:pt x="32" y="131"/>
                  </a:lnTo>
                  <a:lnTo>
                    <a:pt x="42" y="156"/>
                  </a:lnTo>
                  <a:lnTo>
                    <a:pt x="54" y="180"/>
                  </a:lnTo>
                  <a:lnTo>
                    <a:pt x="68" y="202"/>
                  </a:lnTo>
                  <a:lnTo>
                    <a:pt x="275" y="202"/>
                  </a:lnTo>
                  <a:lnTo>
                    <a:pt x="266" y="177"/>
                  </a:lnTo>
                  <a:lnTo>
                    <a:pt x="258" y="151"/>
                  </a:lnTo>
                  <a:lnTo>
                    <a:pt x="250" y="126"/>
                  </a:lnTo>
                  <a:lnTo>
                    <a:pt x="245" y="101"/>
                  </a:lnTo>
                  <a:lnTo>
                    <a:pt x="239" y="75"/>
                  </a:lnTo>
                  <a:lnTo>
                    <a:pt x="235" y="51"/>
                  </a:lnTo>
                  <a:lnTo>
                    <a:pt x="232" y="26"/>
                  </a:lnTo>
                  <a:lnTo>
                    <a:pt x="2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16">
              <a:extLst>
                <a:ext uri="{FF2B5EF4-FFF2-40B4-BE49-F238E27FC236}">
                  <a16:creationId xmlns:a16="http://schemas.microsoft.com/office/drawing/2014/main" id="{4815AE48-49D0-BB57-F199-1EA21EC3F43D}"/>
                </a:ext>
              </a:extLst>
            </p:cNvPr>
            <p:cNvSpPr>
              <a:spLocks/>
            </p:cNvSpPr>
            <p:nvPr/>
          </p:nvSpPr>
          <p:spPr bwMode="auto">
            <a:xfrm>
              <a:off x="11601450" y="5156200"/>
              <a:ext cx="79375" cy="65088"/>
            </a:xfrm>
            <a:custGeom>
              <a:avLst/>
              <a:gdLst>
                <a:gd name="T0" fmla="*/ 252 w 252"/>
                <a:gd name="T1" fmla="*/ 0 h 203"/>
                <a:gd name="T2" fmla="*/ 42 w 252"/>
                <a:gd name="T3" fmla="*/ 0 h 203"/>
                <a:gd name="T4" fmla="*/ 33 w 252"/>
                <a:gd name="T5" fmla="*/ 22 h 203"/>
                <a:gd name="T6" fmla="*/ 25 w 252"/>
                <a:gd name="T7" fmla="*/ 44 h 203"/>
                <a:gd name="T8" fmla="*/ 17 w 252"/>
                <a:gd name="T9" fmla="*/ 67 h 203"/>
                <a:gd name="T10" fmla="*/ 11 w 252"/>
                <a:gd name="T11" fmla="*/ 91 h 203"/>
                <a:gd name="T12" fmla="*/ 6 w 252"/>
                <a:gd name="T13" fmla="*/ 116 h 203"/>
                <a:gd name="T14" fmla="*/ 3 w 252"/>
                <a:gd name="T15" fmla="*/ 140 h 203"/>
                <a:gd name="T16" fmla="*/ 0 w 252"/>
                <a:gd name="T17" fmla="*/ 165 h 203"/>
                <a:gd name="T18" fmla="*/ 0 w 252"/>
                <a:gd name="T19" fmla="*/ 192 h 203"/>
                <a:gd name="T20" fmla="*/ 0 w 252"/>
                <a:gd name="T21" fmla="*/ 197 h 203"/>
                <a:gd name="T22" fmla="*/ 0 w 252"/>
                <a:gd name="T23" fmla="*/ 203 h 203"/>
                <a:gd name="T24" fmla="*/ 228 w 252"/>
                <a:gd name="T25" fmla="*/ 203 h 203"/>
                <a:gd name="T26" fmla="*/ 228 w 252"/>
                <a:gd name="T27" fmla="*/ 176 h 203"/>
                <a:gd name="T28" fmla="*/ 228 w 252"/>
                <a:gd name="T29" fmla="*/ 151 h 203"/>
                <a:gd name="T30" fmla="*/ 229 w 252"/>
                <a:gd name="T31" fmla="*/ 126 h 203"/>
                <a:gd name="T32" fmla="*/ 233 w 252"/>
                <a:gd name="T33" fmla="*/ 100 h 203"/>
                <a:gd name="T34" fmla="*/ 236 w 252"/>
                <a:gd name="T35" fmla="*/ 75 h 203"/>
                <a:gd name="T36" fmla="*/ 240 w 252"/>
                <a:gd name="T37" fmla="*/ 50 h 203"/>
                <a:gd name="T38" fmla="*/ 246 w 252"/>
                <a:gd name="T39" fmla="*/ 24 h 203"/>
                <a:gd name="T40" fmla="*/ 252 w 252"/>
                <a:gd name="T4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 h="203">
                  <a:moveTo>
                    <a:pt x="252" y="0"/>
                  </a:moveTo>
                  <a:lnTo>
                    <a:pt x="42" y="0"/>
                  </a:lnTo>
                  <a:lnTo>
                    <a:pt x="33" y="22"/>
                  </a:lnTo>
                  <a:lnTo>
                    <a:pt x="25" y="44"/>
                  </a:lnTo>
                  <a:lnTo>
                    <a:pt x="17" y="67"/>
                  </a:lnTo>
                  <a:lnTo>
                    <a:pt x="11" y="91"/>
                  </a:lnTo>
                  <a:lnTo>
                    <a:pt x="6" y="116"/>
                  </a:lnTo>
                  <a:lnTo>
                    <a:pt x="3" y="140"/>
                  </a:lnTo>
                  <a:lnTo>
                    <a:pt x="0" y="165"/>
                  </a:lnTo>
                  <a:lnTo>
                    <a:pt x="0" y="192"/>
                  </a:lnTo>
                  <a:lnTo>
                    <a:pt x="0" y="197"/>
                  </a:lnTo>
                  <a:lnTo>
                    <a:pt x="0" y="203"/>
                  </a:lnTo>
                  <a:lnTo>
                    <a:pt x="228" y="203"/>
                  </a:lnTo>
                  <a:lnTo>
                    <a:pt x="228" y="176"/>
                  </a:lnTo>
                  <a:lnTo>
                    <a:pt x="228" y="151"/>
                  </a:lnTo>
                  <a:lnTo>
                    <a:pt x="229" y="126"/>
                  </a:lnTo>
                  <a:lnTo>
                    <a:pt x="233" y="100"/>
                  </a:lnTo>
                  <a:lnTo>
                    <a:pt x="236" y="75"/>
                  </a:lnTo>
                  <a:lnTo>
                    <a:pt x="240" y="50"/>
                  </a:lnTo>
                  <a:lnTo>
                    <a:pt x="246" y="24"/>
                  </a:lnTo>
                  <a:lnTo>
                    <a:pt x="2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17">
              <a:extLst>
                <a:ext uri="{FF2B5EF4-FFF2-40B4-BE49-F238E27FC236}">
                  <a16:creationId xmlns:a16="http://schemas.microsoft.com/office/drawing/2014/main" id="{52A1EE49-2C6B-F86D-14FE-A054A32819F9}"/>
                </a:ext>
              </a:extLst>
            </p:cNvPr>
            <p:cNvSpPr>
              <a:spLocks/>
            </p:cNvSpPr>
            <p:nvPr/>
          </p:nvSpPr>
          <p:spPr bwMode="auto">
            <a:xfrm>
              <a:off x="11620500" y="5080000"/>
              <a:ext cx="101600" cy="66675"/>
            </a:xfrm>
            <a:custGeom>
              <a:avLst/>
              <a:gdLst>
                <a:gd name="T0" fmla="*/ 321 w 321"/>
                <a:gd name="T1" fmla="*/ 0 h 214"/>
                <a:gd name="T2" fmla="*/ 295 w 321"/>
                <a:gd name="T3" fmla="*/ 4 h 214"/>
                <a:gd name="T4" fmla="*/ 269 w 321"/>
                <a:gd name="T5" fmla="*/ 10 h 214"/>
                <a:gd name="T6" fmla="*/ 245 w 321"/>
                <a:gd name="T7" fmla="*/ 17 h 214"/>
                <a:gd name="T8" fmla="*/ 221 w 321"/>
                <a:gd name="T9" fmla="*/ 26 h 214"/>
                <a:gd name="T10" fmla="*/ 198 w 321"/>
                <a:gd name="T11" fmla="*/ 36 h 214"/>
                <a:gd name="T12" fmla="*/ 175 w 321"/>
                <a:gd name="T13" fmla="*/ 46 h 214"/>
                <a:gd name="T14" fmla="*/ 153 w 321"/>
                <a:gd name="T15" fmla="*/ 59 h 214"/>
                <a:gd name="T16" fmla="*/ 132 w 321"/>
                <a:gd name="T17" fmla="*/ 72 h 214"/>
                <a:gd name="T18" fmla="*/ 112 w 321"/>
                <a:gd name="T19" fmla="*/ 87 h 214"/>
                <a:gd name="T20" fmla="*/ 93 w 321"/>
                <a:gd name="T21" fmla="*/ 102 h 214"/>
                <a:gd name="T22" fmla="*/ 75 w 321"/>
                <a:gd name="T23" fmla="*/ 119 h 214"/>
                <a:gd name="T24" fmla="*/ 58 w 321"/>
                <a:gd name="T25" fmla="*/ 135 h 214"/>
                <a:gd name="T26" fmla="*/ 42 w 321"/>
                <a:gd name="T27" fmla="*/ 154 h 214"/>
                <a:gd name="T28" fmla="*/ 26 w 321"/>
                <a:gd name="T29" fmla="*/ 174 h 214"/>
                <a:gd name="T30" fmla="*/ 12 w 321"/>
                <a:gd name="T31" fmla="*/ 193 h 214"/>
                <a:gd name="T32" fmla="*/ 0 w 321"/>
                <a:gd name="T33" fmla="*/ 214 h 214"/>
                <a:gd name="T34" fmla="*/ 202 w 321"/>
                <a:gd name="T35" fmla="*/ 214 h 214"/>
                <a:gd name="T36" fmla="*/ 213 w 321"/>
                <a:gd name="T37" fmla="*/ 186 h 214"/>
                <a:gd name="T38" fmla="*/ 224 w 321"/>
                <a:gd name="T39" fmla="*/ 158 h 214"/>
                <a:gd name="T40" fmla="*/ 238 w 321"/>
                <a:gd name="T41" fmla="*/ 131 h 214"/>
                <a:gd name="T42" fmla="*/ 251 w 321"/>
                <a:gd name="T43" fmla="*/ 104 h 214"/>
                <a:gd name="T44" fmla="*/ 266 w 321"/>
                <a:gd name="T45" fmla="*/ 77 h 214"/>
                <a:gd name="T46" fmla="*/ 284 w 321"/>
                <a:gd name="T47" fmla="*/ 50 h 214"/>
                <a:gd name="T48" fmla="*/ 301 w 321"/>
                <a:gd name="T49" fmla="*/ 25 h 214"/>
                <a:gd name="T50" fmla="*/ 321 w 321"/>
                <a:gd name="T51" fmla="*/ 0 h 214"/>
                <a:gd name="T52" fmla="*/ 321 w 321"/>
                <a:gd name="T53"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214">
                  <a:moveTo>
                    <a:pt x="321" y="0"/>
                  </a:moveTo>
                  <a:lnTo>
                    <a:pt x="295" y="4"/>
                  </a:lnTo>
                  <a:lnTo>
                    <a:pt x="269" y="10"/>
                  </a:lnTo>
                  <a:lnTo>
                    <a:pt x="245" y="17"/>
                  </a:lnTo>
                  <a:lnTo>
                    <a:pt x="221" y="26"/>
                  </a:lnTo>
                  <a:lnTo>
                    <a:pt x="198" y="36"/>
                  </a:lnTo>
                  <a:lnTo>
                    <a:pt x="175" y="46"/>
                  </a:lnTo>
                  <a:lnTo>
                    <a:pt x="153" y="59"/>
                  </a:lnTo>
                  <a:lnTo>
                    <a:pt x="132" y="72"/>
                  </a:lnTo>
                  <a:lnTo>
                    <a:pt x="112" y="87"/>
                  </a:lnTo>
                  <a:lnTo>
                    <a:pt x="93" y="102"/>
                  </a:lnTo>
                  <a:lnTo>
                    <a:pt x="75" y="119"/>
                  </a:lnTo>
                  <a:lnTo>
                    <a:pt x="58" y="135"/>
                  </a:lnTo>
                  <a:lnTo>
                    <a:pt x="42" y="154"/>
                  </a:lnTo>
                  <a:lnTo>
                    <a:pt x="26" y="174"/>
                  </a:lnTo>
                  <a:lnTo>
                    <a:pt x="12" y="193"/>
                  </a:lnTo>
                  <a:lnTo>
                    <a:pt x="0" y="214"/>
                  </a:lnTo>
                  <a:lnTo>
                    <a:pt x="202" y="214"/>
                  </a:lnTo>
                  <a:lnTo>
                    <a:pt x="213" y="186"/>
                  </a:lnTo>
                  <a:lnTo>
                    <a:pt x="224" y="158"/>
                  </a:lnTo>
                  <a:lnTo>
                    <a:pt x="238" y="131"/>
                  </a:lnTo>
                  <a:lnTo>
                    <a:pt x="251" y="104"/>
                  </a:lnTo>
                  <a:lnTo>
                    <a:pt x="266" y="77"/>
                  </a:lnTo>
                  <a:lnTo>
                    <a:pt x="284" y="50"/>
                  </a:lnTo>
                  <a:lnTo>
                    <a:pt x="301" y="25"/>
                  </a:lnTo>
                  <a:lnTo>
                    <a:pt x="321" y="0"/>
                  </a:lnTo>
                  <a:lnTo>
                    <a:pt x="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6" name="Graphic 35" descr="Comment Heart with solid fill">
            <a:extLst>
              <a:ext uri="{FF2B5EF4-FFF2-40B4-BE49-F238E27FC236}">
                <a16:creationId xmlns:a16="http://schemas.microsoft.com/office/drawing/2014/main" id="{5E05A00F-ADFC-282D-4EBA-CD021EC634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84284" y="1297517"/>
            <a:ext cx="509249" cy="509249"/>
          </a:xfrm>
          <a:prstGeom prst="rect">
            <a:avLst/>
          </a:prstGeom>
        </p:spPr>
      </p:pic>
    </p:spTree>
    <p:extLst>
      <p:ext uri="{BB962C8B-B14F-4D97-AF65-F5344CB8AC3E}">
        <p14:creationId xmlns:p14="http://schemas.microsoft.com/office/powerpoint/2010/main" val="2132781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9" name="Group 8">
            <a:extLst>
              <a:ext uri="{FF2B5EF4-FFF2-40B4-BE49-F238E27FC236}">
                <a16:creationId xmlns:a16="http://schemas.microsoft.com/office/drawing/2014/main" id="{305280FB-1D32-45C3-B02C-88350595D191}"/>
              </a:ext>
            </a:extLst>
          </p:cNvPr>
          <p:cNvGrpSpPr/>
          <p:nvPr/>
        </p:nvGrpSpPr>
        <p:grpSpPr>
          <a:xfrm>
            <a:off x="7469384" y="2272309"/>
            <a:ext cx="3494179" cy="695310"/>
            <a:chOff x="7469384" y="2329188"/>
            <a:chExt cx="3494179" cy="695310"/>
          </a:xfrm>
        </p:grpSpPr>
        <p:sp>
          <p:nvSpPr>
            <p:cNvPr id="49" name="TextBox 48">
              <a:extLst>
                <a:ext uri="{FF2B5EF4-FFF2-40B4-BE49-F238E27FC236}">
                  <a16:creationId xmlns:a16="http://schemas.microsoft.com/office/drawing/2014/main" id="{4252D862-413C-4F62-8F46-12A77EC293FB}"/>
                </a:ext>
              </a:extLst>
            </p:cNvPr>
            <p:cNvSpPr txBox="1"/>
            <p:nvPr/>
          </p:nvSpPr>
          <p:spPr>
            <a:xfrm>
              <a:off x="7469384" y="2593611"/>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Integrar</a:t>
              </a:r>
              <a:r>
                <a:rPr lang="en-US" dirty="0"/>
                <a:t> </a:t>
              </a:r>
              <a:r>
                <a:rPr lang="en-US" dirty="0" err="1"/>
                <a:t>una</a:t>
              </a:r>
              <a:r>
                <a:rPr lang="en-US" dirty="0"/>
                <a:t> </a:t>
              </a:r>
              <a:r>
                <a:rPr lang="en-US" dirty="0" err="1"/>
                <a:t>herramienta</a:t>
              </a:r>
              <a:r>
                <a:rPr lang="en-US" dirty="0"/>
                <a:t> de consulta SQL </a:t>
              </a:r>
              <a:r>
                <a:rPr lang="en-US" dirty="0" err="1"/>
                <a:t>sobre</a:t>
              </a:r>
              <a:r>
                <a:rPr lang="en-US" dirty="0"/>
                <a:t> </a:t>
              </a:r>
              <a:r>
                <a:rPr lang="en-US" dirty="0" err="1"/>
                <a:t>el</a:t>
              </a:r>
              <a:r>
                <a:rPr lang="en-US" dirty="0"/>
                <a:t> </a:t>
              </a:r>
              <a:r>
                <a:rPr lang="en-US" dirty="0" err="1"/>
                <a:t>almacenamiento</a:t>
              </a:r>
              <a:r>
                <a:rPr lang="en-US" dirty="0"/>
                <a:t> del data lake </a:t>
              </a:r>
              <a:r>
                <a:rPr lang="en-US" dirty="0" err="1"/>
                <a:t>generado</a:t>
              </a:r>
              <a:endParaRPr lang="en-US" dirty="0"/>
            </a:p>
          </p:txBody>
        </p:sp>
        <p:sp>
          <p:nvSpPr>
            <p:cNvPr id="53" name="TextBox 52">
              <a:extLst>
                <a:ext uri="{FF2B5EF4-FFF2-40B4-BE49-F238E27FC236}">
                  <a16:creationId xmlns:a16="http://schemas.microsoft.com/office/drawing/2014/main" id="{CA20B307-1425-4515-94BE-1DC3367D9B55}"/>
                </a:ext>
              </a:extLst>
            </p:cNvPr>
            <p:cNvSpPr txBox="1"/>
            <p:nvPr/>
          </p:nvSpPr>
          <p:spPr>
            <a:xfrm>
              <a:off x="7469384" y="2329188"/>
              <a:ext cx="3494179"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INTEGRACIÓN CON CONSULTAS SQL</a:t>
              </a:r>
            </a:p>
          </p:txBody>
        </p:sp>
      </p:grpSp>
      <p:graphicFrame>
        <p:nvGraphicFramePr>
          <p:cNvPr id="57" name="Chart 56">
            <a:extLst>
              <a:ext uri="{FF2B5EF4-FFF2-40B4-BE49-F238E27FC236}">
                <a16:creationId xmlns:a16="http://schemas.microsoft.com/office/drawing/2014/main" id="{F0F11D57-9BDA-4C03-8DC2-D33A21A1AC1F}"/>
              </a:ext>
            </a:extLst>
          </p:cNvPr>
          <p:cNvGraphicFramePr/>
          <p:nvPr>
            <p:extLst>
              <p:ext uri="{D42A27DB-BD31-4B8C-83A1-F6EECF244321}">
                <p14:modId xmlns:p14="http://schemas.microsoft.com/office/powerpoint/2010/main" val="682960255"/>
              </p:ext>
            </p:extLst>
          </p:nvPr>
        </p:nvGraphicFramePr>
        <p:xfrm>
          <a:off x="5958441" y="2029630"/>
          <a:ext cx="1664752" cy="1388100"/>
        </p:xfrm>
        <a:graphic>
          <a:graphicData uri="http://schemas.openxmlformats.org/drawingml/2006/chart">
            <c:chart xmlns:c="http://schemas.openxmlformats.org/drawingml/2006/chart" xmlns:r="http://schemas.openxmlformats.org/officeDocument/2006/relationships" r:id="rId2"/>
          </a:graphicData>
        </a:graphic>
      </p:graphicFrame>
      <p:sp>
        <p:nvSpPr>
          <p:cNvPr id="61" name="Oval 60">
            <a:extLst>
              <a:ext uri="{FF2B5EF4-FFF2-40B4-BE49-F238E27FC236}">
                <a16:creationId xmlns:a16="http://schemas.microsoft.com/office/drawing/2014/main" id="{D5D6E24F-CD52-4DD9-B35D-2F3E42B1B203}"/>
              </a:ext>
            </a:extLst>
          </p:cNvPr>
          <p:cNvSpPr/>
          <p:nvPr/>
        </p:nvSpPr>
        <p:spPr>
          <a:xfrm>
            <a:off x="6360011" y="2292873"/>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B41629C6-A6CC-4EC7-BB17-BF0B7905E5E8}"/>
              </a:ext>
            </a:extLst>
          </p:cNvPr>
          <p:cNvSpPr txBox="1"/>
          <p:nvPr/>
        </p:nvSpPr>
        <p:spPr>
          <a:xfrm>
            <a:off x="6447409" y="2569792"/>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2</a:t>
            </a:r>
          </a:p>
        </p:txBody>
      </p:sp>
      <p:grpSp>
        <p:nvGrpSpPr>
          <p:cNvPr id="8" name="Group 7">
            <a:extLst>
              <a:ext uri="{FF2B5EF4-FFF2-40B4-BE49-F238E27FC236}">
                <a16:creationId xmlns:a16="http://schemas.microsoft.com/office/drawing/2014/main" id="{B0CA5C97-5276-4EE3-B2DD-4941858DF8D4}"/>
              </a:ext>
            </a:extLst>
          </p:cNvPr>
          <p:cNvGrpSpPr/>
          <p:nvPr/>
        </p:nvGrpSpPr>
        <p:grpSpPr>
          <a:xfrm>
            <a:off x="7469384" y="3674940"/>
            <a:ext cx="3426157" cy="703778"/>
            <a:chOff x="7469384" y="3731362"/>
            <a:chExt cx="3426157" cy="703778"/>
          </a:xfrm>
        </p:grpSpPr>
        <p:sp>
          <p:nvSpPr>
            <p:cNvPr id="77" name="TextBox 76">
              <a:extLst>
                <a:ext uri="{FF2B5EF4-FFF2-40B4-BE49-F238E27FC236}">
                  <a16:creationId xmlns:a16="http://schemas.microsoft.com/office/drawing/2014/main" id="{8C7CC528-67A6-44AD-A70E-9026ADB64B71}"/>
                </a:ext>
              </a:extLst>
            </p:cNvPr>
            <p:cNvSpPr txBox="1"/>
            <p:nvPr/>
          </p:nvSpPr>
          <p:spPr>
            <a:xfrm>
              <a:off x="7469384" y="4004253"/>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Obtener</a:t>
              </a:r>
              <a:r>
                <a:rPr lang="en-US" dirty="0"/>
                <a:t> las KPI </a:t>
              </a:r>
              <a:r>
                <a:rPr lang="en-US" dirty="0" err="1"/>
                <a:t>solicitadas</a:t>
              </a:r>
              <a:r>
                <a:rPr lang="en-US" dirty="0"/>
                <a:t> para la </a:t>
              </a:r>
              <a:r>
                <a:rPr lang="en-US" dirty="0" err="1"/>
                <a:t>interpretación</a:t>
              </a:r>
              <a:r>
                <a:rPr lang="en-US" dirty="0"/>
                <a:t> de </a:t>
              </a:r>
              <a:r>
                <a:rPr lang="en-US" dirty="0" err="1"/>
                <a:t>los</a:t>
              </a:r>
              <a:r>
                <a:rPr lang="en-US" dirty="0"/>
                <a:t> </a:t>
              </a:r>
              <a:r>
                <a:rPr lang="en-US" dirty="0" err="1"/>
                <a:t>datos</a:t>
              </a:r>
              <a:r>
                <a:rPr lang="en-US" dirty="0"/>
                <a:t> de </a:t>
              </a:r>
              <a:r>
                <a:rPr lang="en-US" dirty="0" err="1"/>
                <a:t>negocio</a:t>
              </a:r>
              <a:r>
                <a:rPr lang="en-US" dirty="0"/>
                <a:t>.</a:t>
              </a:r>
            </a:p>
          </p:txBody>
        </p:sp>
        <p:sp>
          <p:nvSpPr>
            <p:cNvPr id="78" name="TextBox 77">
              <a:extLst>
                <a:ext uri="{FF2B5EF4-FFF2-40B4-BE49-F238E27FC236}">
                  <a16:creationId xmlns:a16="http://schemas.microsoft.com/office/drawing/2014/main" id="{36227773-8030-484E-BF53-BDDACA671749}"/>
                </a:ext>
              </a:extLst>
            </p:cNvPr>
            <p:cNvSpPr txBox="1"/>
            <p:nvPr/>
          </p:nvSpPr>
          <p:spPr>
            <a:xfrm>
              <a:off x="7469384" y="3731362"/>
              <a:ext cx="3341375"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REQUERIMIENTOS</a:t>
              </a:r>
              <a:r>
                <a:rPr lang="en-US" sz="1600" b="1" dirty="0">
                  <a:solidFill>
                    <a:schemeClr val="accent6">
                      <a:lumMod val="40000"/>
                      <a:lumOff val="60000"/>
                    </a:schemeClr>
                  </a:solidFill>
                </a:rPr>
                <a:t> </a:t>
              </a:r>
              <a:r>
                <a:rPr lang="en-US" sz="1600" b="1" dirty="0">
                  <a:solidFill>
                    <a:schemeClr val="accent1">
                      <a:lumMod val="90000"/>
                    </a:schemeClr>
                  </a:solidFill>
                </a:rPr>
                <a:t>DE</a:t>
              </a:r>
              <a:r>
                <a:rPr lang="en-US" sz="1600" b="1" dirty="0">
                  <a:solidFill>
                    <a:schemeClr val="accent1">
                      <a:lumMod val="50000"/>
                    </a:schemeClr>
                  </a:solidFill>
                </a:rPr>
                <a:t> </a:t>
              </a:r>
              <a:r>
                <a:rPr lang="en-US" sz="1600" b="1" dirty="0">
                  <a:solidFill>
                    <a:schemeClr val="accent1">
                      <a:lumMod val="90000"/>
                    </a:schemeClr>
                  </a:solidFill>
                </a:rPr>
                <a:t>KPI’S</a:t>
              </a:r>
            </a:p>
          </p:txBody>
        </p:sp>
      </p:grpSp>
      <p:grpSp>
        <p:nvGrpSpPr>
          <p:cNvPr id="5" name="Group 4">
            <a:extLst>
              <a:ext uri="{FF2B5EF4-FFF2-40B4-BE49-F238E27FC236}">
                <a16:creationId xmlns:a16="http://schemas.microsoft.com/office/drawing/2014/main" id="{E0C3EA78-0262-43CC-97FB-7233D055921D}"/>
              </a:ext>
            </a:extLst>
          </p:cNvPr>
          <p:cNvGrpSpPr/>
          <p:nvPr/>
        </p:nvGrpSpPr>
        <p:grpSpPr>
          <a:xfrm>
            <a:off x="7469383" y="5093817"/>
            <a:ext cx="3426158" cy="686843"/>
            <a:chOff x="7469383" y="5158936"/>
            <a:chExt cx="3426158" cy="686843"/>
          </a:xfrm>
        </p:grpSpPr>
        <p:sp>
          <p:nvSpPr>
            <p:cNvPr id="85" name="TextBox 84">
              <a:extLst>
                <a:ext uri="{FF2B5EF4-FFF2-40B4-BE49-F238E27FC236}">
                  <a16:creationId xmlns:a16="http://schemas.microsoft.com/office/drawing/2014/main" id="{37064592-F3AC-48D4-BAD5-2DB6EFE954F4}"/>
                </a:ext>
              </a:extLst>
            </p:cNvPr>
            <p:cNvSpPr txBox="1"/>
            <p:nvPr/>
          </p:nvSpPr>
          <p:spPr>
            <a:xfrm>
              <a:off x="7469384" y="5414892"/>
              <a:ext cx="3426157" cy="430887"/>
            </a:xfrm>
            <a:prstGeom prst="rect">
              <a:avLst/>
            </a:prstGeom>
            <a:noFill/>
            <a:ln w="6350">
              <a:noFill/>
              <a:prstDash val="dash"/>
            </a:ln>
          </p:spPr>
          <p:txBody>
            <a:bodyPr wrap="square" lIns="0" tIns="0" rIns="0" bIns="0" rtlCol="0">
              <a:spAutoFit/>
            </a:bodyPr>
            <a:lstStyle>
              <a:defPPr>
                <a:defRPr lang="en-US"/>
              </a:defPPr>
              <a:lvl1pPr algn="just">
                <a:defRPr sz="1400"/>
              </a:lvl1pPr>
            </a:lstStyle>
            <a:p>
              <a:r>
                <a:rPr lang="en-US" dirty="0" err="1"/>
                <a:t>Representación</a:t>
              </a:r>
              <a:r>
                <a:rPr lang="en-US" dirty="0"/>
                <a:t> </a:t>
              </a:r>
              <a:r>
                <a:rPr lang="en-US" dirty="0" err="1"/>
                <a:t>en</a:t>
              </a:r>
              <a:r>
                <a:rPr lang="en-US" dirty="0"/>
                <a:t> POWER BI de </a:t>
              </a:r>
              <a:r>
                <a:rPr lang="en-US" dirty="0" err="1"/>
                <a:t>los</a:t>
              </a:r>
              <a:r>
                <a:rPr lang="en-US" dirty="0"/>
                <a:t> </a:t>
              </a:r>
              <a:r>
                <a:rPr lang="en-US" dirty="0" err="1"/>
                <a:t>datos</a:t>
              </a:r>
              <a:r>
                <a:rPr lang="en-US" dirty="0"/>
                <a:t> con valor para </a:t>
              </a:r>
              <a:r>
                <a:rPr lang="en-US" dirty="0" err="1"/>
                <a:t>negocio</a:t>
              </a:r>
              <a:r>
                <a:rPr lang="en-US" dirty="0"/>
                <a:t>.</a:t>
              </a:r>
            </a:p>
          </p:txBody>
        </p:sp>
        <p:sp>
          <p:nvSpPr>
            <p:cNvPr id="86" name="TextBox 85">
              <a:extLst>
                <a:ext uri="{FF2B5EF4-FFF2-40B4-BE49-F238E27FC236}">
                  <a16:creationId xmlns:a16="http://schemas.microsoft.com/office/drawing/2014/main" id="{8EFAF5A3-A7A4-4F8D-B073-F6087CA26D0A}"/>
                </a:ext>
              </a:extLst>
            </p:cNvPr>
            <p:cNvSpPr txBox="1"/>
            <p:nvPr/>
          </p:nvSpPr>
          <p:spPr>
            <a:xfrm>
              <a:off x="7469383" y="5158936"/>
              <a:ext cx="3161671" cy="246221"/>
            </a:xfrm>
            <a:prstGeom prst="rect">
              <a:avLst/>
            </a:prstGeom>
            <a:noFill/>
            <a:ln w="6350">
              <a:noFill/>
              <a:prstDash val="dash"/>
            </a:ln>
          </p:spPr>
          <p:txBody>
            <a:bodyPr wrap="square" lIns="0" tIns="0" rIns="0" bIns="0" rtlCol="0">
              <a:spAutoFit/>
            </a:bodyPr>
            <a:lstStyle/>
            <a:p>
              <a:r>
                <a:rPr lang="en-US" sz="1600" b="1" dirty="0">
                  <a:solidFill>
                    <a:schemeClr val="accent1">
                      <a:lumMod val="50000"/>
                    </a:schemeClr>
                  </a:solidFill>
                </a:rPr>
                <a:t>ANALÍTICAS</a:t>
              </a:r>
              <a:r>
                <a:rPr lang="en-US" sz="1600" b="1" dirty="0">
                  <a:solidFill>
                    <a:schemeClr val="accent6">
                      <a:lumMod val="60000"/>
                      <a:lumOff val="40000"/>
                    </a:schemeClr>
                  </a:solidFill>
                </a:rPr>
                <a:t> </a:t>
              </a:r>
              <a:r>
                <a:rPr lang="en-US" sz="1600" b="1" dirty="0">
                  <a:solidFill>
                    <a:schemeClr val="accent1">
                      <a:lumMod val="50000"/>
                    </a:schemeClr>
                  </a:solidFill>
                </a:rPr>
                <a:t>DE</a:t>
              </a:r>
              <a:r>
                <a:rPr lang="en-US" sz="1600" b="1" dirty="0">
                  <a:solidFill>
                    <a:schemeClr val="accent6">
                      <a:lumMod val="60000"/>
                      <a:lumOff val="40000"/>
                    </a:schemeClr>
                  </a:solidFill>
                </a:rPr>
                <a:t> </a:t>
              </a:r>
              <a:r>
                <a:rPr lang="en-US" sz="1600" b="1" dirty="0">
                  <a:solidFill>
                    <a:schemeClr val="accent1">
                      <a:lumMod val="50000"/>
                    </a:schemeClr>
                  </a:solidFill>
                </a:rPr>
                <a:t>DATOS</a:t>
              </a:r>
              <a:r>
                <a:rPr lang="en-US" sz="1600" b="1" dirty="0">
                  <a:solidFill>
                    <a:schemeClr val="accent6">
                      <a:lumMod val="60000"/>
                      <a:lumOff val="40000"/>
                    </a:schemeClr>
                  </a:solidFill>
                </a:rPr>
                <a:t> </a:t>
              </a:r>
              <a:r>
                <a:rPr lang="en-US" sz="1600" b="1" dirty="0">
                  <a:solidFill>
                    <a:schemeClr val="accent1">
                      <a:lumMod val="50000"/>
                    </a:schemeClr>
                  </a:solidFill>
                </a:rPr>
                <a:t>EN</a:t>
              </a:r>
              <a:r>
                <a:rPr lang="en-US" sz="1600" b="1" dirty="0">
                  <a:solidFill>
                    <a:schemeClr val="accent6">
                      <a:lumMod val="60000"/>
                      <a:lumOff val="40000"/>
                    </a:schemeClr>
                  </a:solidFill>
                </a:rPr>
                <a:t> </a:t>
              </a:r>
              <a:r>
                <a:rPr lang="en-US" sz="1600" b="1" dirty="0">
                  <a:solidFill>
                    <a:schemeClr val="accent1">
                      <a:lumMod val="50000"/>
                    </a:schemeClr>
                  </a:solidFill>
                </a:rPr>
                <a:t>POWER</a:t>
              </a:r>
              <a:r>
                <a:rPr lang="en-US" sz="1600" b="1" dirty="0">
                  <a:solidFill>
                    <a:schemeClr val="accent6">
                      <a:lumMod val="60000"/>
                      <a:lumOff val="40000"/>
                    </a:schemeClr>
                  </a:solidFill>
                </a:rPr>
                <a:t> </a:t>
              </a:r>
              <a:r>
                <a:rPr lang="en-US" sz="1600" b="1" dirty="0">
                  <a:solidFill>
                    <a:schemeClr val="accent1">
                      <a:lumMod val="50000"/>
                    </a:schemeClr>
                  </a:solidFill>
                </a:rPr>
                <a:t>BI</a:t>
              </a:r>
            </a:p>
          </p:txBody>
        </p:sp>
      </p:grpSp>
      <p:cxnSp>
        <p:nvCxnSpPr>
          <p:cNvPr id="94" name="Straight Connector 93">
            <a:extLst>
              <a:ext uri="{FF2B5EF4-FFF2-40B4-BE49-F238E27FC236}">
                <a16:creationId xmlns:a16="http://schemas.microsoft.com/office/drawing/2014/main" id="{35E1CFE7-506E-462C-9E03-A5C1CFA4953F}"/>
              </a:ext>
            </a:extLst>
          </p:cNvPr>
          <p:cNvCxnSpPr/>
          <p:nvPr/>
        </p:nvCxnSpPr>
        <p:spPr>
          <a:xfrm>
            <a:off x="6360011" y="3429001"/>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0CD3299-E7BA-4828-991C-4669B8F22AC5}"/>
              </a:ext>
            </a:extLst>
          </p:cNvPr>
          <p:cNvCxnSpPr/>
          <p:nvPr/>
        </p:nvCxnSpPr>
        <p:spPr>
          <a:xfrm>
            <a:off x="6360011" y="4839642"/>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FD6B2DF-814F-4D81-9049-E8ECD36D8FFE}"/>
              </a:ext>
            </a:extLst>
          </p:cNvPr>
          <p:cNvGrpSpPr/>
          <p:nvPr/>
        </p:nvGrpSpPr>
        <p:grpSpPr>
          <a:xfrm>
            <a:off x="7469383" y="867928"/>
            <a:ext cx="3426158" cy="902287"/>
            <a:chOff x="7469383" y="927014"/>
            <a:chExt cx="3426158" cy="902287"/>
          </a:xfrm>
        </p:grpSpPr>
        <p:sp>
          <p:nvSpPr>
            <p:cNvPr id="96" name="TextBox 95">
              <a:extLst>
                <a:ext uri="{FF2B5EF4-FFF2-40B4-BE49-F238E27FC236}">
                  <a16:creationId xmlns:a16="http://schemas.microsoft.com/office/drawing/2014/main" id="{F696692B-5A3B-4F08-8DD7-D2980E951EA7}"/>
                </a:ext>
              </a:extLst>
            </p:cNvPr>
            <p:cNvSpPr txBox="1"/>
            <p:nvPr/>
          </p:nvSpPr>
          <p:spPr>
            <a:xfrm>
              <a:off x="7469384" y="1182970"/>
              <a:ext cx="3426157" cy="646331"/>
            </a:xfrm>
            <a:prstGeom prst="rect">
              <a:avLst/>
            </a:prstGeom>
            <a:noFill/>
            <a:ln w="6350">
              <a:noFill/>
              <a:prstDash val="dash"/>
            </a:ln>
          </p:spPr>
          <p:txBody>
            <a:bodyPr wrap="square" lIns="0" tIns="0" rIns="0" bIns="0" rtlCol="0">
              <a:spAutoFit/>
            </a:bodyPr>
            <a:lstStyle/>
            <a:p>
              <a:pPr algn="just"/>
              <a:r>
                <a:rPr lang="en-US" sz="1400" dirty="0" err="1"/>
                <a:t>Almacenar</a:t>
              </a:r>
              <a:r>
                <a:rPr lang="en-US" sz="1400" dirty="0"/>
                <a:t> </a:t>
              </a:r>
              <a:r>
                <a:rPr lang="en-US" sz="1400" dirty="0" err="1"/>
                <a:t>los</a:t>
              </a:r>
              <a:r>
                <a:rPr lang="en-US" sz="1400" dirty="0"/>
                <a:t> </a:t>
              </a:r>
              <a:r>
                <a:rPr lang="en-US" sz="1400" dirty="0" err="1"/>
                <a:t>datos</a:t>
              </a:r>
              <a:r>
                <a:rPr lang="en-US" sz="1400" dirty="0"/>
                <a:t> que </a:t>
              </a:r>
              <a:r>
                <a:rPr lang="en-US" sz="1400" dirty="0" err="1"/>
                <a:t>vienen</a:t>
              </a:r>
              <a:r>
                <a:rPr lang="en-US" sz="1400" dirty="0"/>
                <a:t> de input </a:t>
              </a:r>
              <a:r>
                <a:rPr lang="en-US" sz="1400" dirty="0" err="1"/>
                <a:t>en</a:t>
              </a:r>
              <a:r>
                <a:rPr lang="en-US" sz="1400" dirty="0"/>
                <a:t> un </a:t>
              </a:r>
              <a:r>
                <a:rPr lang="en-US" sz="1400" dirty="0" err="1"/>
                <a:t>datalake</a:t>
              </a:r>
              <a:r>
                <a:rPr lang="en-US" sz="1400" dirty="0"/>
                <a:t> </a:t>
              </a:r>
              <a:r>
                <a:rPr lang="en-US" sz="1400" dirty="0" err="1"/>
                <a:t>separado</a:t>
              </a:r>
              <a:r>
                <a:rPr lang="en-US" sz="1400" dirty="0"/>
                <a:t> </a:t>
              </a:r>
              <a:r>
                <a:rPr lang="en-US" sz="1400" dirty="0" err="1"/>
                <a:t>por</a:t>
              </a:r>
              <a:r>
                <a:rPr lang="en-US" sz="1400" dirty="0"/>
                <a:t> </a:t>
              </a:r>
              <a:r>
                <a:rPr lang="en-US" sz="1400" dirty="0" err="1"/>
                <a:t>capas</a:t>
              </a:r>
              <a:r>
                <a:rPr lang="en-US" sz="1400" dirty="0"/>
                <a:t>, </a:t>
              </a:r>
              <a:r>
                <a:rPr lang="en-US" sz="1400" dirty="0" err="1"/>
                <a:t>según</a:t>
              </a:r>
              <a:r>
                <a:rPr lang="en-US" sz="1400" dirty="0"/>
                <a:t> </a:t>
              </a:r>
              <a:r>
                <a:rPr lang="en-US" sz="1400" dirty="0" err="1"/>
                <a:t>el</a:t>
              </a:r>
              <a:r>
                <a:rPr lang="en-US" sz="1400" dirty="0"/>
                <a:t> </a:t>
              </a:r>
              <a:r>
                <a:rPr lang="en-US" sz="1400" dirty="0" err="1"/>
                <a:t>refinado</a:t>
              </a:r>
              <a:r>
                <a:rPr lang="en-US" sz="1400" dirty="0"/>
                <a:t> de </a:t>
              </a:r>
              <a:r>
                <a:rPr lang="en-US" sz="1400" dirty="0" err="1"/>
                <a:t>los</a:t>
              </a:r>
              <a:r>
                <a:rPr lang="en-US" sz="1400" dirty="0"/>
                <a:t> </a:t>
              </a:r>
              <a:r>
                <a:rPr lang="en-US" sz="1400" dirty="0" err="1"/>
                <a:t>datos</a:t>
              </a:r>
              <a:r>
                <a:rPr lang="en-US" sz="1400" dirty="0"/>
                <a:t>.</a:t>
              </a:r>
            </a:p>
          </p:txBody>
        </p:sp>
        <p:sp>
          <p:nvSpPr>
            <p:cNvPr id="97" name="TextBox 96">
              <a:extLst>
                <a:ext uri="{FF2B5EF4-FFF2-40B4-BE49-F238E27FC236}">
                  <a16:creationId xmlns:a16="http://schemas.microsoft.com/office/drawing/2014/main" id="{89553626-3F0B-42E2-ACDA-F8358EB51048}"/>
                </a:ext>
              </a:extLst>
            </p:cNvPr>
            <p:cNvSpPr txBox="1"/>
            <p:nvPr/>
          </p:nvSpPr>
          <p:spPr>
            <a:xfrm>
              <a:off x="7469383" y="927014"/>
              <a:ext cx="3341377" cy="246221"/>
            </a:xfrm>
            <a:prstGeom prst="rect">
              <a:avLst/>
            </a:prstGeom>
            <a:noFill/>
            <a:ln w="6350">
              <a:noFill/>
              <a:prstDash val="dash"/>
            </a:ln>
          </p:spPr>
          <p:txBody>
            <a:bodyPr wrap="square" lIns="0" tIns="0" rIns="0" bIns="0" rtlCol="0">
              <a:spAutoFit/>
            </a:bodyPr>
            <a:lstStyle/>
            <a:p>
              <a:r>
                <a:rPr lang="en-US" sz="1600" b="1" dirty="0">
                  <a:solidFill>
                    <a:schemeClr val="accent1">
                      <a:lumMod val="90000"/>
                    </a:schemeClr>
                  </a:solidFill>
                </a:rPr>
                <a:t>ALMACENAMIENTO EN DATA LAKE</a:t>
              </a:r>
            </a:p>
          </p:txBody>
        </p:sp>
      </p:grpSp>
      <p:graphicFrame>
        <p:nvGraphicFramePr>
          <p:cNvPr id="98" name="Chart 97">
            <a:extLst>
              <a:ext uri="{FF2B5EF4-FFF2-40B4-BE49-F238E27FC236}">
                <a16:creationId xmlns:a16="http://schemas.microsoft.com/office/drawing/2014/main" id="{DFE4BDAA-D55C-40C9-B4A7-5A0607F362C7}"/>
              </a:ext>
            </a:extLst>
          </p:cNvPr>
          <p:cNvGraphicFramePr/>
          <p:nvPr>
            <p:extLst>
              <p:ext uri="{D42A27DB-BD31-4B8C-83A1-F6EECF244321}">
                <p14:modId xmlns:p14="http://schemas.microsoft.com/office/powerpoint/2010/main" val="3059623342"/>
              </p:ext>
            </p:extLst>
          </p:nvPr>
        </p:nvGraphicFramePr>
        <p:xfrm>
          <a:off x="5958441" y="618989"/>
          <a:ext cx="1664752" cy="1388100"/>
        </p:xfrm>
        <a:graphic>
          <a:graphicData uri="http://schemas.openxmlformats.org/drawingml/2006/chart">
            <c:chart xmlns:c="http://schemas.openxmlformats.org/drawingml/2006/chart" xmlns:r="http://schemas.openxmlformats.org/officeDocument/2006/relationships" r:id="rId3"/>
          </a:graphicData>
        </a:graphic>
      </p:graphicFrame>
      <p:sp>
        <p:nvSpPr>
          <p:cNvPr id="99" name="Oval 98">
            <a:extLst>
              <a:ext uri="{FF2B5EF4-FFF2-40B4-BE49-F238E27FC236}">
                <a16:creationId xmlns:a16="http://schemas.microsoft.com/office/drawing/2014/main" id="{77D79D79-A039-4CEF-9DAC-8F54A3CCF24C}"/>
              </a:ext>
            </a:extLst>
          </p:cNvPr>
          <p:cNvSpPr/>
          <p:nvPr/>
        </p:nvSpPr>
        <p:spPr>
          <a:xfrm>
            <a:off x="6360011" y="882232"/>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F525AE7A-A937-40CC-A189-368752956D2F}"/>
              </a:ext>
            </a:extLst>
          </p:cNvPr>
          <p:cNvSpPr txBox="1"/>
          <p:nvPr/>
        </p:nvSpPr>
        <p:spPr>
          <a:xfrm>
            <a:off x="6447409" y="1159151"/>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1</a:t>
            </a:r>
          </a:p>
        </p:txBody>
      </p:sp>
      <p:cxnSp>
        <p:nvCxnSpPr>
          <p:cNvPr id="111" name="Straight Connector 110">
            <a:extLst>
              <a:ext uri="{FF2B5EF4-FFF2-40B4-BE49-F238E27FC236}">
                <a16:creationId xmlns:a16="http://schemas.microsoft.com/office/drawing/2014/main" id="{7189A94C-8699-4CA0-A2B5-4377566E2EF8}"/>
              </a:ext>
            </a:extLst>
          </p:cNvPr>
          <p:cNvCxnSpPr/>
          <p:nvPr/>
        </p:nvCxnSpPr>
        <p:spPr>
          <a:xfrm>
            <a:off x="6360011" y="2018360"/>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75CD53-6108-481A-A31F-305A2B59F755}"/>
              </a:ext>
            </a:extLst>
          </p:cNvPr>
          <p:cNvSpPr txBox="1"/>
          <p:nvPr/>
        </p:nvSpPr>
        <p:spPr>
          <a:xfrm>
            <a:off x="2429157" y="4378718"/>
            <a:ext cx="2135740" cy="553998"/>
          </a:xfrm>
          <a:prstGeom prst="rect">
            <a:avLst/>
          </a:prstGeom>
          <a:noFill/>
        </p:spPr>
        <p:txBody>
          <a:bodyPr wrap="square" lIns="0" tIns="0" rIns="0" bIns="0" rtlCol="0" anchor="t">
            <a:spAutoFit/>
          </a:bodyPr>
          <a:lstStyle/>
          <a:p>
            <a:r>
              <a:rPr lang="en-US" sz="3600" dirty="0" err="1">
                <a:solidFill>
                  <a:schemeClr val="accent6">
                    <a:lumMod val="60000"/>
                    <a:lumOff val="40000"/>
                  </a:schemeClr>
                </a:solidFill>
                <a:latin typeface="+mj-lt"/>
              </a:rPr>
              <a:t>Objetivos</a:t>
            </a:r>
            <a:endParaRPr lang="en-US" sz="3600" dirty="0">
              <a:solidFill>
                <a:schemeClr val="accent6">
                  <a:lumMod val="60000"/>
                  <a:lumOff val="40000"/>
                </a:schemeClr>
              </a:solidFill>
              <a:latin typeface="+mj-lt"/>
            </a:endParaRPr>
          </a:p>
        </p:txBody>
      </p:sp>
      <p:grpSp>
        <p:nvGrpSpPr>
          <p:cNvPr id="12" name="Group 11">
            <a:extLst>
              <a:ext uri="{FF2B5EF4-FFF2-40B4-BE49-F238E27FC236}">
                <a16:creationId xmlns:a16="http://schemas.microsoft.com/office/drawing/2014/main" id="{575326F3-7210-4070-8501-BDFE478314E2}"/>
              </a:ext>
            </a:extLst>
          </p:cNvPr>
          <p:cNvGrpSpPr/>
          <p:nvPr/>
        </p:nvGrpSpPr>
        <p:grpSpPr>
          <a:xfrm>
            <a:off x="1829352" y="1853384"/>
            <a:ext cx="2886583" cy="2151828"/>
            <a:chOff x="694817" y="1114149"/>
            <a:chExt cx="2886583" cy="2151828"/>
          </a:xfrm>
        </p:grpSpPr>
        <p:pic>
          <p:nvPicPr>
            <p:cNvPr id="121" name="Picture 120">
              <a:extLst>
                <a:ext uri="{FF2B5EF4-FFF2-40B4-BE49-F238E27FC236}">
                  <a16:creationId xmlns:a16="http://schemas.microsoft.com/office/drawing/2014/main" id="{B535FBE3-3CEA-48E1-9A73-21021F8C8D4A}"/>
                </a:ext>
              </a:extLst>
            </p:cNvPr>
            <p:cNvPicPr>
              <a:picLocks noChangeAspect="1"/>
            </p:cNvPicPr>
            <p:nvPr/>
          </p:nvPicPr>
          <p:blipFill>
            <a:blip r:embed="rId4" cstate="screen">
              <a:extLst>
                <a:ext uri="{28A0092B-C50C-407E-A947-70E740481C1C}">
                  <a14:useLocalDpi xmlns:a14="http://schemas.microsoft.com/office/drawing/2010/main"/>
                </a:ext>
              </a:extLst>
            </a:blip>
            <a:srcRect l="11189" t="2494" r="38510" b="4521"/>
            <a:stretch>
              <a:fillRect/>
            </a:stretch>
          </p:blipFill>
          <p:spPr>
            <a:xfrm>
              <a:off x="694817"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pic>
          <p:nvPicPr>
            <p:cNvPr id="123" name="Picture 122">
              <a:extLst>
                <a:ext uri="{FF2B5EF4-FFF2-40B4-BE49-F238E27FC236}">
                  <a16:creationId xmlns:a16="http://schemas.microsoft.com/office/drawing/2014/main" id="{AFA2DF01-8A41-421C-A104-B7A68F2371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4518" t="2494" r="15181" b="4521"/>
            <a:stretch/>
          </p:blipFill>
          <p:spPr>
            <a:xfrm>
              <a:off x="1590005"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sp>
          <p:nvSpPr>
            <p:cNvPr id="124" name="Diamond 123">
              <a:extLst>
                <a:ext uri="{FF2B5EF4-FFF2-40B4-BE49-F238E27FC236}">
                  <a16:creationId xmlns:a16="http://schemas.microsoft.com/office/drawing/2014/main" id="{F65DA0DE-E03D-4C8B-9954-A8D440E6DFFD}"/>
                </a:ext>
              </a:extLst>
            </p:cNvPr>
            <p:cNvSpPr/>
            <p:nvPr/>
          </p:nvSpPr>
          <p:spPr>
            <a:xfrm>
              <a:off x="1070238" y="1130237"/>
              <a:ext cx="2135740" cy="21357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descr="Goal ">
            <a:extLst>
              <a:ext uri="{FF2B5EF4-FFF2-40B4-BE49-F238E27FC236}">
                <a16:creationId xmlns:a16="http://schemas.microsoft.com/office/drawing/2014/main" id="{63FFA03C-B56F-3E3E-F2A2-28F4130CD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320" y="2611727"/>
            <a:ext cx="474707" cy="47470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a:extLst>
              <a:ext uri="{FF2B5EF4-FFF2-40B4-BE49-F238E27FC236}">
                <a16:creationId xmlns:a16="http://schemas.microsoft.com/office/drawing/2014/main" id="{B3ABF640-4951-23BC-FBDA-36A249F9FB9B}"/>
              </a:ext>
            </a:extLst>
          </p:cNvPr>
          <p:cNvGraphicFramePr/>
          <p:nvPr>
            <p:extLst>
              <p:ext uri="{D42A27DB-BD31-4B8C-83A1-F6EECF244321}">
                <p14:modId xmlns:p14="http://schemas.microsoft.com/office/powerpoint/2010/main" val="3909091382"/>
              </p:ext>
            </p:extLst>
          </p:nvPr>
        </p:nvGraphicFramePr>
        <p:xfrm>
          <a:off x="5958441" y="3420423"/>
          <a:ext cx="1664752" cy="1388100"/>
        </p:xfrm>
        <a:graphic>
          <a:graphicData uri="http://schemas.openxmlformats.org/drawingml/2006/chart">
            <c:chart xmlns:c="http://schemas.openxmlformats.org/drawingml/2006/chart" xmlns:r="http://schemas.openxmlformats.org/officeDocument/2006/relationships" r:id="rId6"/>
          </a:graphicData>
        </a:graphic>
      </p:graphicFrame>
      <p:sp>
        <p:nvSpPr>
          <p:cNvPr id="19" name="Oval 18">
            <a:extLst>
              <a:ext uri="{FF2B5EF4-FFF2-40B4-BE49-F238E27FC236}">
                <a16:creationId xmlns:a16="http://schemas.microsoft.com/office/drawing/2014/main" id="{AD3B335A-FF0D-C304-59DE-D5B0A9C4AD91}"/>
              </a:ext>
            </a:extLst>
          </p:cNvPr>
          <p:cNvSpPr/>
          <p:nvPr/>
        </p:nvSpPr>
        <p:spPr>
          <a:xfrm>
            <a:off x="6360011" y="3683666"/>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834A98F-BDC2-7240-099F-D02DF26A39C1}"/>
              </a:ext>
            </a:extLst>
          </p:cNvPr>
          <p:cNvSpPr txBox="1"/>
          <p:nvPr/>
        </p:nvSpPr>
        <p:spPr>
          <a:xfrm>
            <a:off x="6447409" y="3960585"/>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90000"/>
                  </a:schemeClr>
                </a:solidFill>
              </a:rPr>
              <a:t>3</a:t>
            </a:r>
          </a:p>
        </p:txBody>
      </p:sp>
      <p:graphicFrame>
        <p:nvGraphicFramePr>
          <p:cNvPr id="21" name="Chart 20">
            <a:extLst>
              <a:ext uri="{FF2B5EF4-FFF2-40B4-BE49-F238E27FC236}">
                <a16:creationId xmlns:a16="http://schemas.microsoft.com/office/drawing/2014/main" id="{89479005-48F9-E2F2-D50B-4DF9829E0614}"/>
              </a:ext>
            </a:extLst>
          </p:cNvPr>
          <p:cNvGraphicFramePr/>
          <p:nvPr>
            <p:extLst>
              <p:ext uri="{D42A27DB-BD31-4B8C-83A1-F6EECF244321}">
                <p14:modId xmlns:p14="http://schemas.microsoft.com/office/powerpoint/2010/main" val="3081872273"/>
              </p:ext>
            </p:extLst>
          </p:nvPr>
        </p:nvGraphicFramePr>
        <p:xfrm>
          <a:off x="5958441" y="4850911"/>
          <a:ext cx="1664752" cy="1388100"/>
        </p:xfrm>
        <a:graphic>
          <a:graphicData uri="http://schemas.openxmlformats.org/drawingml/2006/chart">
            <c:chart xmlns:c="http://schemas.openxmlformats.org/drawingml/2006/chart" xmlns:r="http://schemas.openxmlformats.org/officeDocument/2006/relationships" r:id="rId7"/>
          </a:graphicData>
        </a:graphic>
      </p:graphicFrame>
      <p:sp>
        <p:nvSpPr>
          <p:cNvPr id="22" name="Oval 21">
            <a:extLst>
              <a:ext uri="{FF2B5EF4-FFF2-40B4-BE49-F238E27FC236}">
                <a16:creationId xmlns:a16="http://schemas.microsoft.com/office/drawing/2014/main" id="{70325FFF-4A8F-CAA5-7581-EC4B8F69C1E0}"/>
              </a:ext>
            </a:extLst>
          </p:cNvPr>
          <p:cNvSpPr/>
          <p:nvPr/>
        </p:nvSpPr>
        <p:spPr>
          <a:xfrm>
            <a:off x="6360011" y="5114154"/>
            <a:ext cx="861613" cy="86161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26AAD44-DC1F-DB52-DE70-40E1887F2DED}"/>
              </a:ext>
            </a:extLst>
          </p:cNvPr>
          <p:cNvSpPr txBox="1"/>
          <p:nvPr/>
        </p:nvSpPr>
        <p:spPr>
          <a:xfrm>
            <a:off x="6447409" y="5391073"/>
            <a:ext cx="686816" cy="307777"/>
          </a:xfrm>
          <a:prstGeom prst="rect">
            <a:avLst/>
          </a:prstGeom>
          <a:noFill/>
          <a:ln w="6350">
            <a:noFill/>
            <a:prstDash val="dash"/>
          </a:ln>
        </p:spPr>
        <p:txBody>
          <a:bodyPr wrap="square" lIns="0" tIns="0" rIns="0" bIns="0" rtlCol="0" anchor="ctr">
            <a:spAutoFit/>
          </a:bodyPr>
          <a:lstStyle/>
          <a:p>
            <a:pPr algn="ctr"/>
            <a:r>
              <a:rPr lang="en-US" sz="2000" b="1" dirty="0">
                <a:solidFill>
                  <a:schemeClr val="accent1">
                    <a:lumMod val="75000"/>
                  </a:schemeClr>
                </a:solidFill>
              </a:rPr>
              <a:t>4</a:t>
            </a:r>
          </a:p>
        </p:txBody>
      </p:sp>
    </p:spTree>
    <p:extLst>
      <p:ext uri="{BB962C8B-B14F-4D97-AF65-F5344CB8AC3E}">
        <p14:creationId xmlns:p14="http://schemas.microsoft.com/office/powerpoint/2010/main" val="130261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Arquitectura</a:t>
            </a:r>
            <a:r>
              <a:rPr lang="en-US" sz="3600" dirty="0">
                <a:latin typeface="+mj-lt"/>
              </a:rPr>
              <a:t> </a:t>
            </a:r>
            <a:r>
              <a:rPr lang="en-US" sz="3600" dirty="0" err="1">
                <a:latin typeface="+mj-lt"/>
              </a:rPr>
              <a:t>por</a:t>
            </a:r>
            <a:r>
              <a:rPr lang="en-US" sz="3600" dirty="0">
                <a:latin typeface="+mj-lt"/>
              </a:rPr>
              <a:t> </a:t>
            </a:r>
            <a:r>
              <a:rPr lang="en-US" sz="3600" dirty="0" err="1">
                <a:latin typeface="+mj-lt"/>
              </a:rPr>
              <a:t>capas</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pic>
        <p:nvPicPr>
          <p:cNvPr id="8" name="Picture 7" descr="Diagram&#10;&#10;Description automatically generated">
            <a:extLst>
              <a:ext uri="{FF2B5EF4-FFF2-40B4-BE49-F238E27FC236}">
                <a16:creationId xmlns:a16="http://schemas.microsoft.com/office/drawing/2014/main" id="{13A52249-ED53-82CE-B3A4-F80CAD729AEF}"/>
              </a:ext>
            </a:extLst>
          </p:cNvPr>
          <p:cNvPicPr>
            <a:picLocks noChangeAspect="1"/>
          </p:cNvPicPr>
          <p:nvPr/>
        </p:nvPicPr>
        <p:blipFill rotWithShape="1">
          <a:blip r:embed="rId2">
            <a:extLst>
              <a:ext uri="{28A0092B-C50C-407E-A947-70E740481C1C}">
                <a14:useLocalDpi xmlns:a14="http://schemas.microsoft.com/office/drawing/2010/main" val="0"/>
              </a:ext>
            </a:extLst>
          </a:blip>
          <a:srcRect b="13113"/>
          <a:stretch/>
        </p:blipFill>
        <p:spPr>
          <a:xfrm>
            <a:off x="838200" y="1324195"/>
            <a:ext cx="10706100" cy="4605825"/>
          </a:xfrm>
          <a:prstGeom prst="rect">
            <a:avLst/>
          </a:prstGeom>
        </p:spPr>
      </p:pic>
    </p:spTree>
    <p:extLst>
      <p:ext uri="{BB962C8B-B14F-4D97-AF65-F5344CB8AC3E}">
        <p14:creationId xmlns:p14="http://schemas.microsoft.com/office/powerpoint/2010/main" val="56857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Diagrama</a:t>
            </a:r>
            <a:r>
              <a:rPr lang="en-US" sz="3600" dirty="0">
                <a:latin typeface="+mj-lt"/>
              </a:rPr>
              <a:t> de </a:t>
            </a:r>
            <a:r>
              <a:rPr lang="en-US" sz="3600" dirty="0" err="1">
                <a:latin typeface="+mj-lt"/>
              </a:rPr>
              <a:t>flujo</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pic>
        <p:nvPicPr>
          <p:cNvPr id="8" name="Picture 7">
            <a:extLst>
              <a:ext uri="{FF2B5EF4-FFF2-40B4-BE49-F238E27FC236}">
                <a16:creationId xmlns:a16="http://schemas.microsoft.com/office/drawing/2014/main" id="{9D56D3C0-C565-5B16-887A-01A1BF41737C}"/>
              </a:ext>
            </a:extLst>
          </p:cNvPr>
          <p:cNvPicPr>
            <a:picLocks noChangeAspect="1"/>
          </p:cNvPicPr>
          <p:nvPr/>
        </p:nvPicPr>
        <p:blipFill rotWithShape="1">
          <a:blip r:embed="rId2">
            <a:extLst>
              <a:ext uri="{28A0092B-C50C-407E-A947-70E740481C1C}">
                <a14:useLocalDpi xmlns:a14="http://schemas.microsoft.com/office/drawing/2010/main" val="0"/>
              </a:ext>
            </a:extLst>
          </a:blip>
          <a:srcRect l="5285" t="449" r="11969" b="16938"/>
          <a:stretch/>
        </p:blipFill>
        <p:spPr bwMode="auto">
          <a:xfrm>
            <a:off x="1011765" y="1259762"/>
            <a:ext cx="10165945" cy="4940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52022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Data lake (1)</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a:blip r:embed="rId2"/>
          <a:stretch>
            <a:fillRect/>
          </a:stretch>
        </p:blipFill>
        <p:spPr>
          <a:xfrm>
            <a:off x="838200" y="1331786"/>
            <a:ext cx="5552449" cy="3701942"/>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6639551" y="1905505"/>
            <a:ext cx="5552449" cy="3046988"/>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La implementación de la capa de almacenamiento está implantada en AWS s3.</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Dividido en 3 etapas en base a la maduración del dato:</a:t>
            </a:r>
          </a:p>
          <a:p>
            <a:endParaRPr lang="es-ES_tradnl" sz="1600" dirty="0"/>
          </a:p>
          <a:p>
            <a:pPr marL="800100" lvl="1" indent="-342900">
              <a:buFont typeface="+mj-lt"/>
              <a:buAutoNum type="alphaLcParenR"/>
            </a:pPr>
            <a:r>
              <a:rPr lang="es-ES_tradnl" sz="1600" b="1" dirty="0"/>
              <a:t>Raw stage:</a:t>
            </a:r>
          </a:p>
          <a:p>
            <a:pPr marL="1200150" lvl="2" indent="-285750">
              <a:buFont typeface="Wingdings" panose="05000000000000000000" pitchFamily="2" charset="2"/>
              <a:buChar char="Ø"/>
            </a:pPr>
            <a:r>
              <a:rPr lang="es-ES_tradnl" sz="1600" dirty="0"/>
              <a:t>Hace referencia al dato de origen.</a:t>
            </a:r>
          </a:p>
          <a:p>
            <a:pPr marL="800100" lvl="1" indent="-342900">
              <a:buFont typeface="+mj-lt"/>
              <a:buAutoNum type="alphaLcParenR"/>
            </a:pPr>
            <a:r>
              <a:rPr lang="es-ES_tradnl" sz="1600" b="1" dirty="0"/>
              <a:t>Curated stage:</a:t>
            </a:r>
          </a:p>
          <a:p>
            <a:pPr marL="1200150" lvl="2" indent="-285750">
              <a:buFont typeface="Wingdings" panose="05000000000000000000" pitchFamily="2" charset="2"/>
              <a:buChar char="Ø"/>
            </a:pPr>
            <a:r>
              <a:rPr lang="es-ES_tradnl" sz="1600" dirty="0"/>
              <a:t>Datos limpios tras un primer procesado.</a:t>
            </a:r>
          </a:p>
          <a:p>
            <a:pPr marL="800100" lvl="1" indent="-342900">
              <a:buFont typeface="+mj-lt"/>
              <a:buAutoNum type="alphaLcParenR"/>
            </a:pPr>
            <a:r>
              <a:rPr lang="es-ES_tradnl" sz="1600" b="1" dirty="0"/>
              <a:t>Refined stage:</a:t>
            </a:r>
          </a:p>
          <a:p>
            <a:pPr marL="1200150" lvl="2" indent="-285750">
              <a:buFont typeface="Wingdings" panose="05000000000000000000" pitchFamily="2" charset="2"/>
              <a:buChar char="Ø"/>
            </a:pPr>
            <a:r>
              <a:rPr lang="es-ES_tradnl" sz="1600" dirty="0"/>
              <a:t>Modelo final de datos con adaptaciones de los datos para negocio.</a:t>
            </a:r>
          </a:p>
        </p:txBody>
      </p:sp>
    </p:spTree>
    <p:extLst>
      <p:ext uri="{BB962C8B-B14F-4D97-AF65-F5344CB8AC3E}">
        <p14:creationId xmlns:p14="http://schemas.microsoft.com/office/powerpoint/2010/main" val="1263454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Análisis</a:t>
            </a:r>
            <a:r>
              <a:rPr lang="en-US" sz="3600" dirty="0">
                <a:latin typeface="+mj-lt"/>
              </a:rPr>
              <a:t> </a:t>
            </a:r>
            <a:r>
              <a:rPr lang="en-US" sz="3600" dirty="0" err="1">
                <a:latin typeface="+mj-lt"/>
              </a:rPr>
              <a:t>exploratorio</a:t>
            </a:r>
            <a:r>
              <a:rPr lang="en-US" sz="3600" dirty="0">
                <a:latin typeface="+mj-lt"/>
              </a:rPr>
              <a:t> de </a:t>
            </a:r>
            <a:r>
              <a:rPr lang="en-US" sz="3600" dirty="0" err="1">
                <a:latin typeface="+mj-lt"/>
              </a:rPr>
              <a:t>los</a:t>
            </a:r>
            <a:r>
              <a:rPr lang="en-US" sz="3600" dirty="0">
                <a:latin typeface="+mj-lt"/>
              </a:rPr>
              <a:t> </a:t>
            </a:r>
            <a:r>
              <a:rPr lang="en-US" sz="3600" dirty="0" err="1">
                <a:latin typeface="+mj-lt"/>
              </a:rPr>
              <a:t>datos</a:t>
            </a:r>
            <a:r>
              <a:rPr lang="en-US" sz="3600" dirty="0">
                <a:latin typeface="+mj-lt"/>
              </a:rPr>
              <a:t> de </a:t>
            </a:r>
            <a:r>
              <a:rPr lang="en-US" sz="3600" dirty="0" err="1">
                <a:latin typeface="+mj-lt"/>
              </a:rPr>
              <a:t>origen</a:t>
            </a:r>
            <a:endParaRPr lang="en-US" sz="3600" dirty="0">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7</a:t>
            </a:fld>
            <a:endParaRPr lang="en-US"/>
          </a:p>
        </p:txBody>
      </p:sp>
      <p:graphicFrame>
        <p:nvGraphicFramePr>
          <p:cNvPr id="5" name="Table 8">
            <a:extLst>
              <a:ext uri="{FF2B5EF4-FFF2-40B4-BE49-F238E27FC236}">
                <a16:creationId xmlns:a16="http://schemas.microsoft.com/office/drawing/2014/main" id="{5B5FD9B1-A26D-2110-B0E8-F9616B5E668B}"/>
              </a:ext>
            </a:extLst>
          </p:cNvPr>
          <p:cNvGraphicFramePr>
            <a:graphicFrameLocks noGrp="1"/>
          </p:cNvGraphicFramePr>
          <p:nvPr>
            <p:extLst>
              <p:ext uri="{D42A27DB-BD31-4B8C-83A1-F6EECF244321}">
                <p14:modId xmlns:p14="http://schemas.microsoft.com/office/powerpoint/2010/main" val="2627154409"/>
              </p:ext>
            </p:extLst>
          </p:nvPr>
        </p:nvGraphicFramePr>
        <p:xfrm>
          <a:off x="1051582" y="1000082"/>
          <a:ext cx="10073618" cy="5356268"/>
        </p:xfrm>
        <a:graphic>
          <a:graphicData uri="http://schemas.openxmlformats.org/drawingml/2006/table">
            <a:tbl>
              <a:tblPr firstRow="1" bandRow="1">
                <a:tableStyleId>{5C22544A-7EE6-4342-B048-85BDC9FD1C3A}</a:tableStyleId>
              </a:tblPr>
              <a:tblGrid>
                <a:gridCol w="5036809">
                  <a:extLst>
                    <a:ext uri="{9D8B030D-6E8A-4147-A177-3AD203B41FA5}">
                      <a16:colId xmlns:a16="http://schemas.microsoft.com/office/drawing/2014/main" val="468863558"/>
                    </a:ext>
                  </a:extLst>
                </a:gridCol>
                <a:gridCol w="5036809">
                  <a:extLst>
                    <a:ext uri="{9D8B030D-6E8A-4147-A177-3AD203B41FA5}">
                      <a16:colId xmlns:a16="http://schemas.microsoft.com/office/drawing/2014/main" val="2575407114"/>
                    </a:ext>
                  </a:extLst>
                </a:gridCol>
              </a:tblGrid>
              <a:tr h="348490">
                <a:tc>
                  <a:txBody>
                    <a:bodyPr/>
                    <a:lstStyle/>
                    <a:p>
                      <a:r>
                        <a:rPr lang="es-ES_tradnl" dirty="0">
                          <a:solidFill>
                            <a:schemeClr val="tx1"/>
                          </a:solidFill>
                        </a:rPr>
                        <a:t>Problema detectado</a:t>
                      </a:r>
                      <a:endParaRPr lang="LID4096" dirty="0">
                        <a:solidFill>
                          <a:schemeClr val="tx1"/>
                        </a:solidFill>
                      </a:endParaRPr>
                    </a:p>
                  </a:txBody>
                  <a:tcPr/>
                </a:tc>
                <a:tc>
                  <a:txBody>
                    <a:bodyPr/>
                    <a:lstStyle/>
                    <a:p>
                      <a:r>
                        <a:rPr lang="es-ES_tradnl" dirty="0">
                          <a:solidFill>
                            <a:schemeClr val="tx1"/>
                          </a:solidFill>
                        </a:rPr>
                        <a:t>Decisión adoptada</a:t>
                      </a:r>
                      <a:endParaRPr lang="LID4096" dirty="0">
                        <a:solidFill>
                          <a:schemeClr val="tx1"/>
                        </a:solidFill>
                      </a:endParaRPr>
                    </a:p>
                  </a:txBody>
                  <a:tcPr/>
                </a:tc>
                <a:extLst>
                  <a:ext uri="{0D108BD9-81ED-4DB2-BD59-A6C34878D82A}">
                    <a16:rowId xmlns:a16="http://schemas.microsoft.com/office/drawing/2014/main" val="2571763523"/>
                  </a:ext>
                </a:extLst>
              </a:tr>
              <a:tr h="738914">
                <a:tc>
                  <a:txBody>
                    <a:bodyPr/>
                    <a:lstStyle/>
                    <a:p>
                      <a:r>
                        <a:rPr lang="es-ES_tradnl" sz="1400" dirty="0"/>
                        <a:t>Los dataset de horóscopos que se pueden encontrar no se adaptaban a las necesidades que teníamos</a:t>
                      </a:r>
                      <a:endParaRPr lang="LID4096" sz="1400" dirty="0"/>
                    </a:p>
                  </a:txBody>
                  <a:tcPr/>
                </a:tc>
                <a:tc>
                  <a:txBody>
                    <a:bodyPr/>
                    <a:lstStyle/>
                    <a:p>
                      <a:r>
                        <a:rPr lang="es-ES_tradnl" sz="1400" dirty="0"/>
                        <a:t>Creación de una tabla maestra de horóscopos manualmente</a:t>
                      </a:r>
                      <a:endParaRPr lang="LID4096" sz="1400" dirty="0"/>
                    </a:p>
                  </a:txBody>
                  <a:tcPr/>
                </a:tc>
                <a:extLst>
                  <a:ext uri="{0D108BD9-81ED-4DB2-BD59-A6C34878D82A}">
                    <a16:rowId xmlns:a16="http://schemas.microsoft.com/office/drawing/2014/main" val="988301785"/>
                  </a:ext>
                </a:extLst>
              </a:tr>
              <a:tr h="493695">
                <a:tc>
                  <a:txBody>
                    <a:bodyPr/>
                    <a:lstStyle/>
                    <a:p>
                      <a:r>
                        <a:rPr lang="es-ES_tradnl" sz="1400" dirty="0"/>
                        <a:t>Existen 4 países dentro de la dimensión de usuarios, que tienen distinto formato de nombre en la dimensión de países</a:t>
                      </a:r>
                    </a:p>
                  </a:txBody>
                  <a:tcPr/>
                </a:tc>
                <a:tc>
                  <a:txBody>
                    <a:bodyPr/>
                    <a:lstStyle/>
                    <a:p>
                      <a:r>
                        <a:rPr lang="es-ES_tradnl" sz="1400" dirty="0"/>
                        <a:t>Se genera un campo de cruce dentro de la dimensión de usuarios, para poder cruzar correctamente con la dimensión de países</a:t>
                      </a:r>
                      <a:endParaRPr lang="LID4096" sz="1400" dirty="0"/>
                    </a:p>
                  </a:txBody>
                  <a:tcPr/>
                </a:tc>
                <a:extLst>
                  <a:ext uri="{0D108BD9-81ED-4DB2-BD59-A6C34878D82A}">
                    <a16:rowId xmlns:a16="http://schemas.microsoft.com/office/drawing/2014/main" val="3830798492"/>
                  </a:ext>
                </a:extLst>
              </a:tr>
              <a:tr h="493695">
                <a:tc>
                  <a:txBody>
                    <a:bodyPr/>
                    <a:lstStyle/>
                    <a:p>
                      <a:r>
                        <a:rPr lang="es-ES_tradnl" sz="1400" dirty="0"/>
                        <a:t>Hay 3 países del data que no pertenecen geográficamente a ningún territorio</a:t>
                      </a:r>
                      <a:endParaRPr lang="LID4096" sz="1400" dirty="0"/>
                    </a:p>
                  </a:txBody>
                  <a:tcPr/>
                </a:tc>
                <a:tc>
                  <a:txBody>
                    <a:bodyPr/>
                    <a:lstStyle/>
                    <a:p>
                      <a:r>
                        <a:rPr lang="es-ES_tradnl" sz="1400" dirty="0"/>
                        <a:t>Estos 3 países reciben el valor de continente de “Sin continente”, para diferenciar esta situación de la ausencia de dato</a:t>
                      </a:r>
                      <a:endParaRPr lang="LID4096" sz="1400" dirty="0"/>
                    </a:p>
                  </a:txBody>
                  <a:tcPr/>
                </a:tc>
                <a:extLst>
                  <a:ext uri="{0D108BD9-81ED-4DB2-BD59-A6C34878D82A}">
                    <a16:rowId xmlns:a16="http://schemas.microsoft.com/office/drawing/2014/main" val="2130412454"/>
                  </a:ext>
                </a:extLst>
              </a:tr>
              <a:tr h="696981">
                <a:tc>
                  <a:txBody>
                    <a:bodyPr/>
                    <a:lstStyle/>
                    <a:p>
                      <a:r>
                        <a:rPr lang="es-ES_tradnl" sz="1400" dirty="0"/>
                        <a:t>Existen usuarios que solo tienen informado el id de usuario</a:t>
                      </a:r>
                      <a:endParaRPr lang="LID4096" sz="1400" dirty="0"/>
                    </a:p>
                  </a:txBody>
                  <a:tcPr/>
                </a:tc>
                <a:tc>
                  <a:txBody>
                    <a:bodyPr/>
                    <a:lstStyle/>
                    <a:p>
                      <a:r>
                        <a:rPr lang="es-ES_tradnl" sz="1400" dirty="0"/>
                        <a:t>Se eliminan de la dimensión de usuarios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También eliminamos de la tabla de hechos sus reproducciones</a:t>
                      </a:r>
                    </a:p>
                    <a:p>
                      <a:endParaRPr lang="LID4096" sz="1400" dirty="0"/>
                    </a:p>
                  </a:txBody>
                  <a:tcPr/>
                </a:tc>
                <a:extLst>
                  <a:ext uri="{0D108BD9-81ED-4DB2-BD59-A6C34878D82A}">
                    <a16:rowId xmlns:a16="http://schemas.microsoft.com/office/drawing/2014/main" val="4286816630"/>
                  </a:ext>
                </a:extLst>
              </a:tr>
              <a:tr h="1103553">
                <a:tc>
                  <a:txBody>
                    <a:bodyPr/>
                    <a:lstStyle/>
                    <a:p>
                      <a:r>
                        <a:rPr lang="es-ES_tradnl" sz="1400" dirty="0"/>
                        <a:t>Hay usuarios que tienen fecha de registro e id de usuario, pero no tienen país</a:t>
                      </a:r>
                      <a:endParaRPr lang="LID4096"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400" dirty="0"/>
                        <a:t>Si que se tienen en cuenta para su análisis. Principalmente porque no conocemos nada sobre las entradas de este dataset. Puede ser que el campo país no sea obligatorio en el formulario de entrada u otros motivos</a:t>
                      </a:r>
                    </a:p>
                    <a:p>
                      <a:endParaRPr lang="LID4096" sz="1400" dirty="0"/>
                    </a:p>
                  </a:txBody>
                  <a:tcPr/>
                </a:tc>
                <a:extLst>
                  <a:ext uri="{0D108BD9-81ED-4DB2-BD59-A6C34878D82A}">
                    <a16:rowId xmlns:a16="http://schemas.microsoft.com/office/drawing/2014/main" val="2613941533"/>
                  </a:ext>
                </a:extLst>
              </a:tr>
              <a:tr h="662757">
                <a:tc>
                  <a:txBody>
                    <a:bodyPr/>
                    <a:lstStyle/>
                    <a:p>
                      <a:r>
                        <a:rPr lang="es-ES_tradnl" sz="1400" dirty="0"/>
                        <a:t>Existe una reproducción en la tabla de hechos que no tiene informado el nombre de canción y sí el nombre del grupo</a:t>
                      </a:r>
                      <a:endParaRPr lang="LID4096" sz="1400" dirty="0"/>
                    </a:p>
                  </a:txBody>
                  <a:tcPr/>
                </a:tc>
                <a:tc>
                  <a:txBody>
                    <a:bodyPr/>
                    <a:lstStyle/>
                    <a:p>
                      <a:r>
                        <a:rPr lang="es-ES_tradnl" sz="1400" dirty="0"/>
                        <a:t>Los incluimos ya que la analítica de negocio da más valor a la reproducción por grupo</a:t>
                      </a:r>
                    </a:p>
                  </a:txBody>
                  <a:tcPr/>
                </a:tc>
                <a:extLst>
                  <a:ext uri="{0D108BD9-81ED-4DB2-BD59-A6C34878D82A}">
                    <a16:rowId xmlns:a16="http://schemas.microsoft.com/office/drawing/2014/main" val="3361576202"/>
                  </a:ext>
                </a:extLst>
              </a:tr>
              <a:tr h="662757">
                <a:tc>
                  <a:txBody>
                    <a:bodyPr/>
                    <a:lstStyle/>
                    <a:p>
                      <a:r>
                        <a:rPr lang="es-ES_tradnl" sz="1400" dirty="0"/>
                        <a:t>Se necesitan renombramientos de columnas, cambio de formatos de fechas, hay información sobrante…</a:t>
                      </a:r>
                      <a:endParaRPr lang="LID4096" sz="1400" dirty="0"/>
                    </a:p>
                  </a:txBody>
                  <a:tcPr/>
                </a:tc>
                <a:tc>
                  <a:txBody>
                    <a:bodyPr/>
                    <a:lstStyle/>
                    <a:p>
                      <a:r>
                        <a:rPr lang="es-ES_tradnl" sz="1400" dirty="0"/>
                        <a:t>Todo eso se controla mediante la capa de procesamiento</a:t>
                      </a:r>
                    </a:p>
                  </a:txBody>
                  <a:tcPr/>
                </a:tc>
                <a:extLst>
                  <a:ext uri="{0D108BD9-81ED-4DB2-BD59-A6C34878D82A}">
                    <a16:rowId xmlns:a16="http://schemas.microsoft.com/office/drawing/2014/main" val="1505282552"/>
                  </a:ext>
                </a:extLst>
              </a:tr>
            </a:tbl>
          </a:graphicData>
        </a:graphic>
      </p:graphicFrame>
    </p:spTree>
    <p:extLst>
      <p:ext uri="{BB962C8B-B14F-4D97-AF65-F5344CB8AC3E}">
        <p14:creationId xmlns:p14="http://schemas.microsoft.com/office/powerpoint/2010/main" val="4090706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err="1">
                <a:latin typeface="+mj-lt"/>
              </a:rPr>
              <a:t>Procesamiento</a:t>
            </a:r>
            <a:r>
              <a:rPr lang="en-US" sz="3600" dirty="0">
                <a:latin typeface="+mj-lt"/>
              </a:rPr>
              <a:t> (2)</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pic>
        <p:nvPicPr>
          <p:cNvPr id="9" name="Picture 8">
            <a:extLst>
              <a:ext uri="{FF2B5EF4-FFF2-40B4-BE49-F238E27FC236}">
                <a16:creationId xmlns:a16="http://schemas.microsoft.com/office/drawing/2014/main" id="{3B59EE17-2A40-5CF1-73C8-B8BC58C2B7C6}"/>
              </a:ext>
            </a:extLst>
          </p:cNvPr>
          <p:cNvPicPr>
            <a:picLocks noChangeAspect="1"/>
          </p:cNvPicPr>
          <p:nvPr/>
        </p:nvPicPr>
        <p:blipFill rotWithShape="1">
          <a:blip r:embed="rId2"/>
          <a:srcRect l="31308"/>
          <a:stretch/>
        </p:blipFill>
        <p:spPr>
          <a:xfrm>
            <a:off x="906174" y="1515122"/>
            <a:ext cx="4489691" cy="4194429"/>
          </a:xfrm>
          <a:prstGeom prst="rect">
            <a:avLst/>
          </a:prstGeom>
        </p:spPr>
      </p:pic>
      <p:sp>
        <p:nvSpPr>
          <p:cNvPr id="10" name="TextBox 9">
            <a:extLst>
              <a:ext uri="{FF2B5EF4-FFF2-40B4-BE49-F238E27FC236}">
                <a16:creationId xmlns:a16="http://schemas.microsoft.com/office/drawing/2014/main" id="{5ACF49A6-A153-2C60-E651-4CA29F1045F4}"/>
              </a:ext>
            </a:extLst>
          </p:cNvPr>
          <p:cNvSpPr txBox="1"/>
          <p:nvPr/>
        </p:nvSpPr>
        <p:spPr>
          <a:xfrm>
            <a:off x="5920966" y="1659285"/>
            <a:ext cx="5577948" cy="4031873"/>
          </a:xfrm>
          <a:prstGeom prst="rect">
            <a:avLst/>
          </a:prstGeom>
          <a:noFill/>
        </p:spPr>
        <p:txBody>
          <a:bodyPr wrap="square" rtlCol="0">
            <a:spAutoFit/>
          </a:bodyPr>
          <a:lstStyle/>
          <a:p>
            <a:pPr marL="285750" indent="-285750">
              <a:buFont typeface="Wingdings" panose="05000000000000000000" pitchFamily="2" charset="2"/>
              <a:buChar char="v"/>
            </a:pPr>
            <a:r>
              <a:rPr lang="es-ES_tradnl" sz="1600" dirty="0"/>
              <a:t>Se ha optado por un modelo serverless, para ahorrar tiempo en aprovisionamiento de infraestructura.</a:t>
            </a:r>
          </a:p>
          <a:p>
            <a:pPr marL="285750" indent="-285750">
              <a:buFont typeface="Wingdings" panose="05000000000000000000" pitchFamily="2" charset="2"/>
              <a:buChar char="v"/>
            </a:pPr>
            <a:endParaRPr lang="es-ES_tradnl" sz="1600" dirty="0"/>
          </a:p>
          <a:p>
            <a:pPr marL="285750" indent="-285750">
              <a:buFont typeface="Wingdings" panose="05000000000000000000" pitchFamily="2" charset="2"/>
              <a:buChar char="v"/>
            </a:pPr>
            <a:r>
              <a:rPr lang="es-ES_tradnl" sz="1600" dirty="0"/>
              <a:t>Para esta capa todo se implementa con Glue</a:t>
            </a:r>
          </a:p>
          <a:p>
            <a:endParaRPr lang="es-ES_tradnl" sz="1600" dirty="0"/>
          </a:p>
          <a:p>
            <a:pPr marL="285750" indent="-285750">
              <a:buFont typeface="Wingdings" panose="05000000000000000000" pitchFamily="2" charset="2"/>
              <a:buChar char="v"/>
            </a:pPr>
            <a:r>
              <a:rPr lang="es-ES_tradnl" sz="1600" dirty="0"/>
              <a:t>Dividido en 2 etapas en función de las capas de refinamiento:</a:t>
            </a:r>
          </a:p>
          <a:p>
            <a:endParaRPr lang="es-ES_tradnl" sz="1600" dirty="0"/>
          </a:p>
          <a:p>
            <a:pPr marL="857250" lvl="1" indent="-400050">
              <a:buFont typeface="+mj-lt"/>
              <a:buAutoNum type="romanUcPeriod"/>
            </a:pPr>
            <a:r>
              <a:rPr lang="es-ES_tradnl" sz="1600" dirty="0"/>
              <a:t>Transformación y limpieza de los datos.</a:t>
            </a:r>
          </a:p>
          <a:p>
            <a:pPr marL="857250" lvl="1" indent="-400050">
              <a:buFont typeface="+mj-lt"/>
              <a:buAutoNum type="romanUcPeriod"/>
            </a:pPr>
            <a:r>
              <a:rPr lang="es-ES_tradnl" sz="1600" dirty="0"/>
              <a:t>Enriquecimiento de los datos para el consumo.</a:t>
            </a:r>
          </a:p>
          <a:p>
            <a:pPr marL="400050" indent="-400050">
              <a:buFont typeface="+mj-lt"/>
              <a:buAutoNum type="romanUcPeriod"/>
            </a:pPr>
            <a:endParaRPr lang="es-ES_tradnl" sz="1600" dirty="0"/>
          </a:p>
          <a:p>
            <a:pPr marL="400050" indent="-400050">
              <a:buFont typeface="Wingdings" panose="05000000000000000000" pitchFamily="2" charset="2"/>
              <a:buChar char="v"/>
            </a:pPr>
            <a:r>
              <a:rPr lang="es-ES_tradnl" sz="1600" dirty="0"/>
              <a:t>Durante la primera etapa de procesado se utiliza la capa de procesamiento para refinar los datos, adaptar formatos, eliminar información sobrante y algunas operaciones más</a:t>
            </a:r>
          </a:p>
          <a:p>
            <a:pPr marL="400050" indent="-400050">
              <a:buFont typeface="Wingdings" panose="05000000000000000000" pitchFamily="2" charset="2"/>
              <a:buChar char="v"/>
            </a:pPr>
            <a:endParaRPr lang="es-ES_tradnl" sz="1600" dirty="0"/>
          </a:p>
          <a:p>
            <a:pPr marL="400050" indent="-400050">
              <a:buFont typeface="Wingdings" panose="05000000000000000000" pitchFamily="2" charset="2"/>
              <a:buChar char="v"/>
            </a:pPr>
            <a:r>
              <a:rPr lang="es-ES_tradnl" sz="1600" dirty="0"/>
              <a:t>En la segunda etapa se busca enriquecer el modelo para alcanzar los requisitos que necesita el cliente</a:t>
            </a:r>
          </a:p>
        </p:txBody>
      </p:sp>
    </p:spTree>
    <p:extLst>
      <p:ext uri="{BB962C8B-B14F-4D97-AF65-F5344CB8AC3E}">
        <p14:creationId xmlns:p14="http://schemas.microsoft.com/office/powerpoint/2010/main" val="194989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CF0B0A-C955-D3B3-131D-769F7E4F81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5403273" y="989045"/>
            <a:ext cx="187213" cy="5235686"/>
          </a:xfrm>
          <a:prstGeom prst="rect">
            <a:avLst/>
          </a:prstGeom>
          <a:noFill/>
          <a:ln>
            <a:solidFill>
              <a:schemeClr val="accent5">
                <a:lumMod val="25000"/>
              </a:schemeClr>
            </a:solidFill>
            <a:prstDash val="dash"/>
            <a:bevel/>
          </a:ln>
        </p:spPr>
      </p:pic>
      <p:sp>
        <p:nvSpPr>
          <p:cNvPr id="18" name="Arrow: Right 17">
            <a:extLst>
              <a:ext uri="{FF2B5EF4-FFF2-40B4-BE49-F238E27FC236}">
                <a16:creationId xmlns:a16="http://schemas.microsoft.com/office/drawing/2014/main" id="{4B8CEF93-BFD8-0593-831E-B9A8FF95A86B}"/>
              </a:ext>
            </a:extLst>
          </p:cNvPr>
          <p:cNvSpPr/>
          <p:nvPr/>
        </p:nvSpPr>
        <p:spPr>
          <a:xfrm>
            <a:off x="5024503" y="3237721"/>
            <a:ext cx="1374976" cy="550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pPr algn="ctr"/>
            <a:r>
              <a:rPr lang="en-US" sz="3600" dirty="0">
                <a:latin typeface="+mj-lt"/>
              </a:rPr>
              <a:t>ETL curated (I)</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pic>
        <p:nvPicPr>
          <p:cNvPr id="5" name="Picture 4">
            <a:extLst>
              <a:ext uri="{FF2B5EF4-FFF2-40B4-BE49-F238E27FC236}">
                <a16:creationId xmlns:a16="http://schemas.microsoft.com/office/drawing/2014/main" id="{6E0DFEE2-16F0-E9B0-C2DD-EE2381CF0495}"/>
              </a:ext>
            </a:extLst>
          </p:cNvPr>
          <p:cNvPicPr>
            <a:picLocks noChangeAspect="1"/>
          </p:cNvPicPr>
          <p:nvPr/>
        </p:nvPicPr>
        <p:blipFill rotWithShape="1">
          <a:blip r:embed="rId3">
            <a:extLst>
              <a:ext uri="{28A0092B-C50C-407E-A947-70E740481C1C}">
                <a14:useLocalDpi xmlns:a14="http://schemas.microsoft.com/office/drawing/2010/main" val="0"/>
              </a:ext>
            </a:extLst>
          </a:blip>
          <a:srcRect l="18750" r="16496"/>
          <a:stretch/>
        </p:blipFill>
        <p:spPr bwMode="auto">
          <a:xfrm>
            <a:off x="690563" y="989045"/>
            <a:ext cx="4204855" cy="5048178"/>
          </a:xfrm>
          <a:prstGeom prst="rect">
            <a:avLst/>
          </a:prstGeom>
          <a:noFill/>
          <a:ln>
            <a:noFill/>
          </a:ln>
        </p:spPr>
      </p:pic>
      <p:pic>
        <p:nvPicPr>
          <p:cNvPr id="11" name="Picture 10">
            <a:extLst>
              <a:ext uri="{FF2B5EF4-FFF2-40B4-BE49-F238E27FC236}">
                <a16:creationId xmlns:a16="http://schemas.microsoft.com/office/drawing/2014/main" id="{85410B4B-0B9E-A7A1-58A0-23E7F3750E02}"/>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168147" y="2218170"/>
            <a:ext cx="808916" cy="1250950"/>
          </a:xfrm>
          <a:prstGeom prst="rect">
            <a:avLst/>
          </a:prstGeom>
          <a:noFill/>
          <a:ln>
            <a:noFill/>
          </a:ln>
        </p:spPr>
      </p:pic>
      <p:pic>
        <p:nvPicPr>
          <p:cNvPr id="12" name="Picture 11">
            <a:extLst>
              <a:ext uri="{FF2B5EF4-FFF2-40B4-BE49-F238E27FC236}">
                <a16:creationId xmlns:a16="http://schemas.microsoft.com/office/drawing/2014/main" id="{B147D3CD-E6C5-152B-5A13-D367F0D1F2E4}"/>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7483836" y="4786274"/>
            <a:ext cx="1417782" cy="1250949"/>
          </a:xfrm>
          <a:prstGeom prst="rect">
            <a:avLst/>
          </a:prstGeom>
          <a:noFill/>
          <a:ln>
            <a:noFill/>
          </a:ln>
        </p:spPr>
      </p:pic>
      <p:grpSp>
        <p:nvGrpSpPr>
          <p:cNvPr id="17" name="Group 16">
            <a:extLst>
              <a:ext uri="{FF2B5EF4-FFF2-40B4-BE49-F238E27FC236}">
                <a16:creationId xmlns:a16="http://schemas.microsoft.com/office/drawing/2014/main" id="{35391E52-8E40-111B-F71D-A40F7825764A}"/>
              </a:ext>
            </a:extLst>
          </p:cNvPr>
          <p:cNvGrpSpPr/>
          <p:nvPr/>
        </p:nvGrpSpPr>
        <p:grpSpPr>
          <a:xfrm>
            <a:off x="5888909" y="1235140"/>
            <a:ext cx="4889927" cy="4879910"/>
            <a:chOff x="6304546" y="989045"/>
            <a:chExt cx="4889927" cy="4879910"/>
          </a:xfrm>
        </p:grpSpPr>
        <p:pic>
          <p:nvPicPr>
            <p:cNvPr id="16" name="Picture 15">
              <a:extLst>
                <a:ext uri="{FF2B5EF4-FFF2-40B4-BE49-F238E27FC236}">
                  <a16:creationId xmlns:a16="http://schemas.microsoft.com/office/drawing/2014/main" id="{B0F389EF-B851-004D-B36A-C13F0D40E55B}"/>
                </a:ext>
              </a:extLst>
            </p:cNvPr>
            <p:cNvPicPr>
              <a:picLocks noChangeAspect="1"/>
            </p:cNvPicPr>
            <p:nvPr/>
          </p:nvPicPr>
          <p:blipFill rotWithShape="1">
            <a:blip r:embed="rId4">
              <a:extLst>
                <a:ext uri="{28A0092B-C50C-407E-A947-70E740481C1C}">
                  <a14:useLocalDpi xmlns:a14="http://schemas.microsoft.com/office/drawing/2010/main" val="0"/>
                </a:ext>
              </a:extLst>
            </a:blip>
            <a:srcRect l="18228" r="16427"/>
            <a:stretch/>
          </p:blipFill>
          <p:spPr bwMode="auto">
            <a:xfrm>
              <a:off x="6890327" y="989045"/>
              <a:ext cx="4304146" cy="4879910"/>
            </a:xfrm>
            <a:prstGeom prst="rect">
              <a:avLst/>
            </a:prstGeom>
            <a:noFill/>
            <a:ln>
              <a:noFill/>
            </a:ln>
          </p:spPr>
        </p:pic>
        <p:pic>
          <p:nvPicPr>
            <p:cNvPr id="13" name="Picture 12">
              <a:extLst>
                <a:ext uri="{FF2B5EF4-FFF2-40B4-BE49-F238E27FC236}">
                  <a16:creationId xmlns:a16="http://schemas.microsoft.com/office/drawing/2014/main" id="{E68597A3-F261-F3AF-21C3-FB20110401A9}"/>
                </a:ext>
              </a:extLst>
            </p:cNvPr>
            <p:cNvPicPr>
              <a:picLocks noChangeAspect="1"/>
            </p:cNvPicPr>
            <p:nvPr/>
          </p:nvPicPr>
          <p:blipFill rotWithShape="1">
            <a:blip r:embed="rId2">
              <a:extLst>
                <a:ext uri="{28A0092B-C50C-407E-A947-70E740481C1C}">
                  <a14:useLocalDpi xmlns:a14="http://schemas.microsoft.com/office/drawing/2010/main" val="0"/>
                </a:ext>
              </a:extLst>
            </a:blip>
            <a:srcRect l="68670" t="75436" r="10996"/>
            <a:stretch/>
          </p:blipFill>
          <p:spPr bwMode="auto">
            <a:xfrm>
              <a:off x="6304546" y="1735914"/>
              <a:ext cx="724691" cy="1250948"/>
            </a:xfrm>
            <a:prstGeom prst="rect">
              <a:avLst/>
            </a:prstGeom>
            <a:noFill/>
            <a:ln>
              <a:noFill/>
            </a:ln>
          </p:spPr>
        </p:pic>
      </p:grpSp>
    </p:spTree>
    <p:extLst>
      <p:ext uri="{BB962C8B-B14F-4D97-AF65-F5344CB8AC3E}">
        <p14:creationId xmlns:p14="http://schemas.microsoft.com/office/powerpoint/2010/main" val="840111293"/>
      </p:ext>
    </p:extLst>
  </p:cSld>
  <p:clrMapOvr>
    <a:masterClrMapping/>
  </p:clrMapOvr>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768B92E9FC487B468B1EE36C36034F76" ma:contentTypeVersion="8" ma:contentTypeDescription="Crear nuevo documento." ma:contentTypeScope="" ma:versionID="e336dfd24a49703cd82cec2e423e2141">
  <xsd:schema xmlns:xsd="http://www.w3.org/2001/XMLSchema" xmlns:xs="http://www.w3.org/2001/XMLSchema" xmlns:p="http://schemas.microsoft.com/office/2006/metadata/properties" xmlns:ns2="95539031-3c73-4443-929a-6fab09bb8783" xmlns:ns3="5e488eee-bf67-4f65-a97a-95078e91c74a" targetNamespace="http://schemas.microsoft.com/office/2006/metadata/properties" ma:root="true" ma:fieldsID="8a298cd3a09e962ca9c2869615dd467e" ns2:_="" ns3:_="">
    <xsd:import namespace="95539031-3c73-4443-929a-6fab09bb8783"/>
    <xsd:import namespace="5e488eee-bf67-4f65-a97a-95078e91c74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539031-3c73-4443-929a-6fab09bb8783"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488eee-bf67-4f65-a97a-95078e91c74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4a998a7-8f23-4837-ac0d-904cd84925ea}" ma:internalName="TaxCatchAll" ma:showField="CatchAllData" ma:web="5e488eee-bf67-4f65-a97a-95078e91c7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e488eee-bf67-4f65-a97a-95078e91c74a" xsi:nil="true"/>
    <lcf76f155ced4ddcb4097134ff3c332f xmlns="95539031-3c73-4443-929a-6fab09bb878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AA8A4EE-AA4A-47C6-BBF4-2E051595A7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539031-3c73-4443-929a-6fab09bb8783"/>
    <ds:schemaRef ds:uri="5e488eee-bf67-4f65-a97a-95078e91c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7A8854-E0FC-4F3E-930A-A3E4B2B610AB}">
  <ds:schemaRefs>
    <ds:schemaRef ds:uri="http://schemas.microsoft.com/sharepoint/v3/contenttype/forms"/>
  </ds:schemaRefs>
</ds:datastoreItem>
</file>

<file path=customXml/itemProps3.xml><?xml version="1.0" encoding="utf-8"?>
<ds:datastoreItem xmlns:ds="http://schemas.openxmlformats.org/officeDocument/2006/customXml" ds:itemID="{38CE5EFD-B8B5-4034-86F4-BAD25BFB57D4}">
  <ds:schemaRefs>
    <ds:schemaRef ds:uri="http://schemas.microsoft.com/office/2006/metadata/properties"/>
    <ds:schemaRef ds:uri="http://schemas.microsoft.com/office/infopath/2007/PartnerControls"/>
    <ds:schemaRef ds:uri="5e488eee-bf67-4f65-a97a-95078e91c74a"/>
    <ds:schemaRef ds:uri="95539031-3c73-4443-929a-6fab09bb8783"/>
  </ds:schemaRefs>
</ds:datastoreItem>
</file>

<file path=docProps/app.xml><?xml version="1.0" encoding="utf-8"?>
<Properties xmlns="http://schemas.openxmlformats.org/officeDocument/2006/extended-properties" xmlns:vt="http://schemas.openxmlformats.org/officeDocument/2006/docPropsVTypes">
  <TotalTime>1151</TotalTime>
  <Words>1286</Words>
  <Application>Microsoft Office PowerPoint</Application>
  <PresentationFormat>Widescreen</PresentationFormat>
  <Paragraphs>187</Paragraphs>
  <Slides>19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Sánchez García, Andrés</dc:creator>
  <cp:keywords/>
  <dc:description/>
  <cp:lastModifiedBy>Orihuela Velez, David</cp:lastModifiedBy>
  <cp:revision>133</cp:revision>
  <dcterms:created xsi:type="dcterms:W3CDTF">2018-05-07T03:42:01Z</dcterms:created>
  <dcterms:modified xsi:type="dcterms:W3CDTF">2023-03-30T18:33:47Z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0x010100768B92E9FC487B468B1EE36C36034F76</vt:lpwstr>
  </property>
  <property fmtid="{D5CDD505-2E9C-101B-9397-08002B2CF9AE}" pid="3" name="MediaServiceImageTags">
    <vt:lpwstr/>
  </property>
</Properties>
</file>